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כ"ז/אייר/תשע"ח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926976"/>
          </a:xfrm>
          <a:solidFill>
            <a:srgbClr val="00FF00"/>
          </a:solidFill>
        </p:spPr>
        <p:txBody>
          <a:bodyPr>
            <a:no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גלי </a:t>
            </a:r>
            <a:r>
              <a:rPr lang="he-IL" sz="5000" b="1" cap="none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המוח והפרעת </a:t>
            </a: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קשב</a:t>
            </a:r>
            <a:endParaRPr lang="he-IL" sz="5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7859216" cy="494576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60000"/>
              </a:lnSpc>
            </a:pPr>
            <a:r>
              <a:rPr lang="he-IL" sz="67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</a:t>
            </a:r>
            <a:r>
              <a:rPr lang="he-IL" sz="6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כרוכה בשליטה בכישורים מורכבים של וויסות קשב. מאחר והמוח הוא מערכת כימית חשמלית, לכישורים אלה יש ביטוי בשליטה בגלי המוח</a:t>
            </a:r>
            <a:r>
              <a:rPr lang="he-IL" sz="67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lnSpc>
                <a:spcPct val="160000"/>
              </a:lnSpc>
            </a:pPr>
            <a:endParaRPr lang="he-IL" sz="5100" b="1" dirty="0" smtClean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Arial"/>
              <a:buChar char="•"/>
            </a:pPr>
            <a:r>
              <a:rPr lang="he-IL" sz="84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קשב </a:t>
            </a:r>
            <a:r>
              <a:rPr lang="he-IL" sz="84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ולמידה יעילים מזוהים עם פעילות גלי מוח מהירים.</a:t>
            </a:r>
            <a:endParaRPr lang="he-IL" sz="84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Arial"/>
              <a:buChar char="•"/>
            </a:pPr>
            <a:r>
              <a:rPr lang="he-IL" sz="84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הפרעות בקשב ובלמידה מזוהים עם פעילות גלי מוח איטיים</a:t>
            </a:r>
            <a:r>
              <a:rPr lang="he-IL" sz="84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89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926976"/>
          </a:xfrm>
          <a:solidFill>
            <a:srgbClr val="00FF00"/>
          </a:solidFill>
        </p:spPr>
        <p:txBody>
          <a:bodyPr>
            <a:no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גלי </a:t>
            </a:r>
            <a:r>
              <a:rPr lang="he-IL" sz="5000" b="1" cap="none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המוח והפרעת </a:t>
            </a: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קשב</a:t>
            </a:r>
            <a:endParaRPr lang="he-IL" sz="5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7992888" cy="4873752"/>
          </a:xfrm>
        </p:spPr>
        <p:txBody>
          <a:bodyPr>
            <a:normAutofit lnSpcReduction="10000"/>
          </a:bodyPr>
          <a:lstStyle/>
          <a:p>
            <a:r>
              <a:rPr lang="he-IL" sz="40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חוסר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היכולת </a:t>
            </a:r>
            <a:r>
              <a:rPr lang="he-IL" sz="40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לווסת</a:t>
            </a:r>
            <a:r>
              <a:rPr lang="he-IL" sz="4000" b="1" u="sng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 פעילות גלי המוח בהתאם לדרישות הביצוע של משימות קוגניטיביות ,הוא הגורם להפרעות קשב ומתבטא בהפחתה ביכולת הריכוז, שיפוט מוטעה, ארגון לקוי , היפר אקטיביות ,קושי בשליטה על דחפים וביטוי קוגניטיבי לא יעיל.</a:t>
            </a:r>
          </a:p>
          <a:p>
            <a:pPr marL="0" indent="0">
              <a:buNone/>
            </a:pPr>
            <a:r>
              <a:rPr lang="he-IL" dirty="0">
                <a:solidFill>
                  <a:srgbClr val="000000"/>
                </a:solidFill>
                <a:latin typeface="Arial"/>
              </a:rPr>
              <a:t/>
            </a:r>
            <a:br>
              <a:rPr lang="he-IL" dirty="0">
                <a:solidFill>
                  <a:srgbClr val="000000"/>
                </a:solidFill>
                <a:latin typeface="Arial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60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926976"/>
          </a:xfrm>
          <a:solidFill>
            <a:srgbClr val="00FF00"/>
          </a:solidFill>
        </p:spPr>
        <p:txBody>
          <a:bodyPr>
            <a:no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 smtClean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  <a:t/>
            </a:r>
            <a:br>
              <a:rPr lang="he-IL" sz="5000" b="1" cap="none" dirty="0">
                <a:solidFill>
                  <a:srgbClr val="000000"/>
                </a:solidFill>
                <a:latin typeface="Tahoma"/>
                <a:ea typeface="+mn-ea"/>
              </a:rPr>
            </a:b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גלי </a:t>
            </a:r>
            <a:r>
              <a:rPr lang="he-IL" sz="5000" b="1" cap="none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המוח והפרעת </a:t>
            </a:r>
            <a:r>
              <a:rPr lang="he-IL" sz="5000" b="1" cap="none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קשב</a:t>
            </a:r>
            <a:endParaRPr lang="he-IL" sz="5000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848872" cy="4873752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מצבו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אדם הסובל מהפרעת קשב מחמיר דווקא כאשר הוא מתבקש להתרכז, כיוון שפעילות גלי המוח שלו איטית. לכן תרופות מעוררות [פסיכו-</a:t>
            </a:r>
            <a:r>
              <a:rPr lang="he-IL" sz="4000" b="1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סטימולנטים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] נבחרו לטיפול באנשים הסובלים מהפרעת קשב, הן להרגעה והן לשיפור יכולת הריכוז.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8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94096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he-IL" sz="5000" b="1" cap="none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גלי המוח והפרעת קשב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064896" cy="4873752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 זה יש לאמן את </a:t>
            </a:r>
            <a:r>
              <a:rPr lang="he-IL" sz="32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האדם לשליטה מבוקרת על כל טווח גלי המוח שהיא הבסיס לוויסות קשב וללמידה יעילה</a:t>
            </a:r>
            <a:r>
              <a:rPr lang="he-IL" sz="32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3200" dirty="0" smtClean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כמו כן, ילדים רבים מתחילים את לימודיהם בבית בספר כאשר מוחם אינו בשל ללמידה. בנים מפתחים את היכולת ליצר את גלי המוח המהירים בגיל 8-10 שנים. בנות מוקדם יותר, בגיל 6-8. ניתן ללמד את המוח לפעילות גבוהה באמצעות אימון מתאים.</a:t>
            </a:r>
            <a:r>
              <a:rPr lang="he-IL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he-IL" dirty="0" smtClean="0">
                <a:solidFill>
                  <a:srgbClr val="000000"/>
                </a:solidFill>
                <a:latin typeface="Arial"/>
              </a:rPr>
            </a:br>
            <a:r>
              <a:rPr lang="he-IL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he-IL" dirty="0" smtClean="0">
                <a:solidFill>
                  <a:srgbClr val="000000"/>
                </a:solidFill>
                <a:latin typeface="Arial"/>
              </a:rPr>
            </a:br>
            <a:endParaRPr lang="he-IL" dirty="0" smtClean="0">
              <a:solidFill>
                <a:srgbClr val="000000"/>
              </a:solidFill>
              <a:latin typeface="Arial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211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94096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he-IL" sz="5000" b="1" cap="none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גלי המוח והפרעת קשב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601272" cy="4873752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ויסות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יעיל של פעילות גלי המוח מאפשר גמישות מנטלית טובה</a:t>
            </a:r>
            <a:r>
              <a:rPr lang="he-IL" sz="40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יכולות </a:t>
            </a: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קוגניטיביות גבוהות, למידה יעילה, שליטה בהתנהגות ובמתח ותפקוד טוב בכל תחומי </a:t>
            </a:r>
            <a:r>
              <a:rPr lang="he-IL" sz="40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החיים.</a:t>
            </a:r>
            <a:endParaRPr lang="he-IL" sz="4000" b="1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342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94096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he-IL" sz="5000" b="1" cap="none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גלי המוח והפרעת קשב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80920" cy="4873752"/>
          </a:xfrm>
        </p:spPr>
        <p:txBody>
          <a:bodyPr>
            <a:noAutofit/>
          </a:bodyPr>
          <a:lstStyle/>
          <a:p>
            <a:r>
              <a:rPr lang="he-IL" sz="37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אנו 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עושים זאת באמצעות רצף של תרגילים מכוונים וממוקדים המעוררים את פעילות גלי מוח הגבוהים- מאפשרים יכולות מיקוד קשב וריכוז טובים יותר המתבטאים ב</a:t>
            </a:r>
            <a:r>
              <a:rPr lang="he-IL" sz="37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0" indent="0">
              <a:buNone/>
            </a:pPr>
            <a:r>
              <a:rPr lang="he-IL" sz="3700" b="1" dirty="0" smtClean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התמדה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סלקטיביות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קצב מתחלף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קשב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תכנון מודעות 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הערכת זמן ומהירות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37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♦</a:t>
            </a:r>
            <a:r>
              <a:rPr lang="he-IL" sz="37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של כלים מתחום אימון אישי ל-</a:t>
            </a:r>
            <a:r>
              <a:rPr lang="en-US" sz="3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ADHD </a:t>
            </a:r>
          </a:p>
          <a:p>
            <a:endParaRPr lang="he-IL" sz="3700" dirty="0"/>
          </a:p>
        </p:txBody>
      </p:sp>
    </p:spTree>
    <p:extLst>
      <p:ext uri="{BB962C8B-B14F-4D97-AF65-F5344CB8AC3E}">
        <p14:creationId xmlns:p14="http://schemas.microsoft.com/office/powerpoint/2010/main" val="26991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144</Words>
  <Application>Microsoft Office PowerPoint</Application>
  <PresentationFormat>‫הצגה על המסך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חלון</vt:lpstr>
      <vt:lpstr>  גלי המוח והפרעת קשב</vt:lpstr>
      <vt:lpstr>  גלי המוח והפרעת קשב</vt:lpstr>
      <vt:lpstr>  גלי המוח והפרעת קשב</vt:lpstr>
      <vt:lpstr>גלי המוח והפרעת קשב</vt:lpstr>
      <vt:lpstr>גלי המוח והפרעת קשב</vt:lpstr>
      <vt:lpstr>גלי המוח והפרעת קשב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גלי המוח והפרעת קשב</dc:title>
  <dc:creator>שהרזאד סרחאן</dc:creator>
  <cp:lastModifiedBy>שהרזאד סרחאן</cp:lastModifiedBy>
  <cp:revision>3</cp:revision>
  <dcterms:created xsi:type="dcterms:W3CDTF">2018-05-12T20:58:30Z</dcterms:created>
  <dcterms:modified xsi:type="dcterms:W3CDTF">2018-05-12T21:14:40Z</dcterms:modified>
</cp:coreProperties>
</file>