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notesMasterIdLst>
    <p:notesMasterId r:id="rId52"/>
  </p:notesMasterIdLst>
  <p:handoutMasterIdLst>
    <p:handoutMasterId r:id="rId53"/>
  </p:handoutMasterIdLst>
  <p:sldIdLst>
    <p:sldId id="1013" r:id="rId2"/>
    <p:sldId id="447" r:id="rId3"/>
    <p:sldId id="985" r:id="rId4"/>
    <p:sldId id="885" r:id="rId5"/>
    <p:sldId id="1014" r:id="rId6"/>
    <p:sldId id="878" r:id="rId7"/>
    <p:sldId id="1017" r:id="rId8"/>
    <p:sldId id="1025" r:id="rId9"/>
    <p:sldId id="1074" r:id="rId10"/>
    <p:sldId id="1022" r:id="rId11"/>
    <p:sldId id="1023" r:id="rId12"/>
    <p:sldId id="1063" r:id="rId13"/>
    <p:sldId id="1024" r:id="rId14"/>
    <p:sldId id="997" r:id="rId15"/>
    <p:sldId id="999" r:id="rId16"/>
    <p:sldId id="1000" r:id="rId17"/>
    <p:sldId id="1006" r:id="rId18"/>
    <p:sldId id="1007" r:id="rId19"/>
    <p:sldId id="1028" r:id="rId20"/>
    <p:sldId id="1029" r:id="rId21"/>
    <p:sldId id="1001" r:id="rId22"/>
    <p:sldId id="892" r:id="rId23"/>
    <p:sldId id="1008" r:id="rId24"/>
    <p:sldId id="1009" r:id="rId25"/>
    <p:sldId id="1031" r:id="rId26"/>
    <p:sldId id="1056" r:id="rId27"/>
    <p:sldId id="1036" r:id="rId28"/>
    <p:sldId id="1060" r:id="rId29"/>
    <p:sldId id="1059" r:id="rId30"/>
    <p:sldId id="1072" r:id="rId31"/>
    <p:sldId id="1064" r:id="rId32"/>
    <p:sldId id="1065" r:id="rId33"/>
    <p:sldId id="1062" r:id="rId34"/>
    <p:sldId id="1058" r:id="rId35"/>
    <p:sldId id="1004" r:id="rId36"/>
    <p:sldId id="1005" r:id="rId37"/>
    <p:sldId id="1012" r:id="rId38"/>
    <p:sldId id="996" r:id="rId39"/>
    <p:sldId id="1070" r:id="rId40"/>
    <p:sldId id="1069" r:id="rId41"/>
    <p:sldId id="1068" r:id="rId42"/>
    <p:sldId id="454" r:id="rId43"/>
    <p:sldId id="1066" r:id="rId44"/>
    <p:sldId id="1067" r:id="rId45"/>
    <p:sldId id="1073" r:id="rId46"/>
    <p:sldId id="448" r:id="rId47"/>
    <p:sldId id="391" r:id="rId48"/>
    <p:sldId id="990" r:id="rId49"/>
    <p:sldId id="992" r:id="rId50"/>
    <p:sldId id="1021" r:id="rId51"/>
  </p:sldIdLst>
  <p:sldSz cx="9144000" cy="6858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6EB"/>
    <a:srgbClr val="97D256"/>
    <a:srgbClr val="B2E187"/>
    <a:srgbClr val="CC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1041" autoAdjust="0"/>
    <p:restoredTop sz="93563" autoAdjust="0"/>
  </p:normalViewPr>
  <p:slideViewPr>
    <p:cSldViewPr>
      <p:cViewPr varScale="1">
        <p:scale>
          <a:sx n="64" d="100"/>
          <a:sy n="64" d="100"/>
        </p:scale>
        <p:origin x="12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he.wikipedia.org/wiki/%D7%A1%D7%9E%D7%9B%D7%95%D7%AA" TargetMode="External"/><Relationship Id="rId1" Type="http://schemas.openxmlformats.org/officeDocument/2006/relationships/hyperlink" Target="http://he.wikipedia.org/w/index.php?title=%D7%97%D7%93%D7%A9%D7%A0%D7%95%D7%AA&amp;action=edit&amp;redlink=1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he.wikipedia.org/wiki/%D7%A1%D7%9E%D7%9B%D7%95%D7%AA" TargetMode="External"/><Relationship Id="rId1" Type="http://schemas.openxmlformats.org/officeDocument/2006/relationships/hyperlink" Target="http://he.wikipedia.org/w/index.php?title=%D7%97%D7%93%D7%A9%D7%A0%D7%95%D7%AA&amp;action=edit&amp;redlink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E9EBB-0D5C-462F-ACAE-A10A70F6D62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75EB4AE-033C-4BFB-BABC-D943554DB78D}">
      <dgm:prSet phldrT="[טקסט]"/>
      <dgm:spPr/>
      <dgm:t>
        <a:bodyPr/>
        <a:lstStyle/>
        <a:p>
          <a:pPr rtl="1"/>
          <a:r>
            <a:rPr lang="he-IL" dirty="0" smtClean="0"/>
            <a:t>מנכל</a:t>
          </a:r>
          <a:endParaRPr lang="he-IL" dirty="0"/>
        </a:p>
      </dgm:t>
    </dgm:pt>
    <dgm:pt modelId="{0F544CFF-A16D-4456-9573-75003FA7ACD8}" type="parTrans" cxnId="{77B66F0B-22DA-423F-B419-7CBBC8CD9CC5}">
      <dgm:prSet/>
      <dgm:spPr/>
      <dgm:t>
        <a:bodyPr/>
        <a:lstStyle/>
        <a:p>
          <a:pPr rtl="1"/>
          <a:endParaRPr lang="he-IL"/>
        </a:p>
      </dgm:t>
    </dgm:pt>
    <dgm:pt modelId="{6A5AB906-4F7B-4369-8C4E-0C345A6BBEE4}" type="sibTrans" cxnId="{77B66F0B-22DA-423F-B419-7CBBC8CD9CC5}">
      <dgm:prSet/>
      <dgm:spPr/>
      <dgm:t>
        <a:bodyPr/>
        <a:lstStyle/>
        <a:p>
          <a:pPr rtl="1"/>
          <a:endParaRPr lang="he-IL"/>
        </a:p>
      </dgm:t>
    </dgm:pt>
    <dgm:pt modelId="{C1596C80-FE3A-4E57-AB6B-696873C804BF}">
      <dgm:prSet phldrT="[טקסט]"/>
      <dgm:spPr/>
      <dgm:t>
        <a:bodyPr/>
        <a:lstStyle/>
        <a:p>
          <a:pPr rtl="1"/>
          <a:r>
            <a:rPr lang="he-IL" dirty="0" smtClean="0"/>
            <a:t>תפעול</a:t>
          </a:r>
          <a:endParaRPr lang="he-IL" dirty="0"/>
        </a:p>
      </dgm:t>
    </dgm:pt>
    <dgm:pt modelId="{45FD7EAE-4CA2-48CC-B9A0-BAB0DEA0BF36}" type="parTrans" cxnId="{B227620D-9037-407B-B4C6-276054430D46}">
      <dgm:prSet/>
      <dgm:spPr/>
      <dgm:t>
        <a:bodyPr/>
        <a:lstStyle/>
        <a:p>
          <a:pPr rtl="1"/>
          <a:endParaRPr lang="he-IL"/>
        </a:p>
      </dgm:t>
    </dgm:pt>
    <dgm:pt modelId="{70619F53-53D1-4C64-BD86-7F7AED316B30}" type="sibTrans" cxnId="{B227620D-9037-407B-B4C6-276054430D46}">
      <dgm:prSet/>
      <dgm:spPr/>
      <dgm:t>
        <a:bodyPr/>
        <a:lstStyle/>
        <a:p>
          <a:pPr rtl="1"/>
          <a:endParaRPr lang="he-IL"/>
        </a:p>
      </dgm:t>
    </dgm:pt>
    <dgm:pt modelId="{DC1E6ECE-1D7E-4AC9-AEE3-952326F40694}">
      <dgm:prSet phldrT="[טקסט]"/>
      <dgm:spPr/>
      <dgm:t>
        <a:bodyPr/>
        <a:lstStyle/>
        <a:p>
          <a:pPr rtl="1"/>
          <a:r>
            <a:rPr lang="he-IL" dirty="0" smtClean="0"/>
            <a:t>בינוי </a:t>
          </a:r>
          <a:r>
            <a:rPr lang="he-IL" dirty="0" err="1" smtClean="0"/>
            <a:t>ושרותים</a:t>
          </a:r>
          <a:r>
            <a:rPr lang="he-IL" dirty="0" smtClean="0"/>
            <a:t> לוגיסטיים</a:t>
          </a:r>
        </a:p>
      </dgm:t>
    </dgm:pt>
    <dgm:pt modelId="{E13638EE-55DE-4636-A6BE-82217360AE55}" type="parTrans" cxnId="{EE9B5FE6-34DA-405A-ABFB-2A2657DFC71B}">
      <dgm:prSet/>
      <dgm:spPr/>
      <dgm:t>
        <a:bodyPr/>
        <a:lstStyle/>
        <a:p>
          <a:pPr rtl="1"/>
          <a:endParaRPr lang="he-IL"/>
        </a:p>
      </dgm:t>
    </dgm:pt>
    <dgm:pt modelId="{23C9720C-1C95-4534-AE3E-ED4DF49CBD0E}" type="sibTrans" cxnId="{EE9B5FE6-34DA-405A-ABFB-2A2657DFC71B}">
      <dgm:prSet/>
      <dgm:spPr/>
      <dgm:t>
        <a:bodyPr/>
        <a:lstStyle/>
        <a:p>
          <a:pPr rtl="1"/>
          <a:endParaRPr lang="he-IL"/>
        </a:p>
      </dgm:t>
    </dgm:pt>
    <dgm:pt modelId="{7D482FC9-8350-4B51-8296-F21528E31E70}">
      <dgm:prSet phldrT="[טקסט]"/>
      <dgm:spPr/>
      <dgm:t>
        <a:bodyPr/>
        <a:lstStyle/>
        <a:p>
          <a:pPr rtl="1"/>
          <a:r>
            <a:rPr lang="he-IL" dirty="0" smtClean="0"/>
            <a:t>שרשרת אספקה</a:t>
          </a:r>
          <a:endParaRPr lang="he-IL" dirty="0"/>
        </a:p>
      </dgm:t>
    </dgm:pt>
    <dgm:pt modelId="{479BCA71-0491-41E8-9084-6E8B49625916}" type="parTrans" cxnId="{EAA06D47-3B59-4008-87AB-4D580C5C1731}">
      <dgm:prSet/>
      <dgm:spPr/>
      <dgm:t>
        <a:bodyPr/>
        <a:lstStyle/>
        <a:p>
          <a:pPr rtl="1"/>
          <a:endParaRPr lang="he-IL"/>
        </a:p>
      </dgm:t>
    </dgm:pt>
    <dgm:pt modelId="{57D7316D-94C7-4DD3-9AA8-4E71669AAAAC}" type="sibTrans" cxnId="{EAA06D47-3B59-4008-87AB-4D580C5C1731}">
      <dgm:prSet/>
      <dgm:spPr/>
      <dgm:t>
        <a:bodyPr/>
        <a:lstStyle/>
        <a:p>
          <a:pPr rtl="1"/>
          <a:endParaRPr lang="he-IL"/>
        </a:p>
      </dgm:t>
    </dgm:pt>
    <dgm:pt modelId="{C0E382FC-4102-4932-BDB9-081883E52BAF}">
      <dgm:prSet phldrT="[טקסט]"/>
      <dgm:spPr/>
      <dgm:t>
        <a:bodyPr/>
        <a:lstStyle/>
        <a:p>
          <a:pPr rtl="1"/>
          <a:r>
            <a:rPr lang="he-IL" dirty="0" smtClean="0"/>
            <a:t>סחר ומכירות</a:t>
          </a:r>
          <a:endParaRPr lang="he-IL" dirty="0"/>
        </a:p>
      </dgm:t>
    </dgm:pt>
    <dgm:pt modelId="{4B1ED92A-53EC-4FFE-B5F3-4BB9650BC0AB}" type="parTrans" cxnId="{5CAA1D99-4C4C-470B-BAC8-6FD49154A51D}">
      <dgm:prSet/>
      <dgm:spPr/>
      <dgm:t>
        <a:bodyPr/>
        <a:lstStyle/>
        <a:p>
          <a:pPr rtl="1"/>
          <a:endParaRPr lang="he-IL"/>
        </a:p>
      </dgm:t>
    </dgm:pt>
    <dgm:pt modelId="{1ADA0A09-D1E6-4A3E-9849-FB78F1473A7A}" type="sibTrans" cxnId="{5CAA1D99-4C4C-470B-BAC8-6FD49154A51D}">
      <dgm:prSet/>
      <dgm:spPr/>
      <dgm:t>
        <a:bodyPr/>
        <a:lstStyle/>
        <a:p>
          <a:pPr rtl="1"/>
          <a:endParaRPr lang="he-IL"/>
        </a:p>
      </dgm:t>
    </dgm:pt>
    <dgm:pt modelId="{948530FE-5E7B-48F3-BC3E-98D8CB64CA10}">
      <dgm:prSet phldrT="[טקסט]"/>
      <dgm:spPr/>
      <dgm:t>
        <a:bodyPr/>
        <a:lstStyle/>
        <a:p>
          <a:pPr rtl="1"/>
          <a:r>
            <a:rPr lang="he-IL" dirty="0" smtClean="0"/>
            <a:t>מטה</a:t>
          </a:r>
          <a:endParaRPr lang="he-IL" dirty="0"/>
        </a:p>
      </dgm:t>
    </dgm:pt>
    <dgm:pt modelId="{CE79A6D9-C5DA-47C8-B3A1-A1E17AB21C8F}" type="parTrans" cxnId="{CEC4D586-F574-4D71-828E-429773D876EA}">
      <dgm:prSet/>
      <dgm:spPr/>
      <dgm:t>
        <a:bodyPr/>
        <a:lstStyle/>
        <a:p>
          <a:pPr rtl="1"/>
          <a:endParaRPr lang="he-IL"/>
        </a:p>
      </dgm:t>
    </dgm:pt>
    <dgm:pt modelId="{3AC2CB32-2FFF-49F4-AC8F-9E2CA7E5A855}" type="sibTrans" cxnId="{CEC4D586-F574-4D71-828E-429773D876EA}">
      <dgm:prSet/>
      <dgm:spPr/>
      <dgm:t>
        <a:bodyPr/>
        <a:lstStyle/>
        <a:p>
          <a:pPr rtl="1"/>
          <a:endParaRPr lang="he-IL"/>
        </a:p>
      </dgm:t>
    </dgm:pt>
    <dgm:pt modelId="{BC1734ED-622E-40C6-8FDF-B7AF0F1A205C}">
      <dgm:prSet/>
      <dgm:spPr/>
      <dgm:t>
        <a:bodyPr/>
        <a:lstStyle/>
        <a:p>
          <a:pPr rtl="1"/>
          <a:r>
            <a:rPr lang="he-IL" dirty="0" smtClean="0"/>
            <a:t>סחר</a:t>
          </a:r>
          <a:endParaRPr lang="he-IL" dirty="0"/>
        </a:p>
      </dgm:t>
    </dgm:pt>
    <dgm:pt modelId="{E5A3870D-A75D-4585-907E-3FFD07923B13}" type="parTrans" cxnId="{7557B341-1D1F-4247-B684-873CA6FD0EB2}">
      <dgm:prSet/>
      <dgm:spPr/>
      <dgm:t>
        <a:bodyPr/>
        <a:lstStyle/>
        <a:p>
          <a:pPr rtl="1"/>
          <a:endParaRPr lang="he-IL"/>
        </a:p>
      </dgm:t>
    </dgm:pt>
    <dgm:pt modelId="{D532C3AD-F977-4B0B-9899-F2827047EE94}" type="sibTrans" cxnId="{7557B341-1D1F-4247-B684-873CA6FD0EB2}">
      <dgm:prSet/>
      <dgm:spPr/>
      <dgm:t>
        <a:bodyPr/>
        <a:lstStyle/>
        <a:p>
          <a:pPr rtl="1"/>
          <a:endParaRPr lang="he-IL"/>
        </a:p>
      </dgm:t>
    </dgm:pt>
    <dgm:pt modelId="{7958A3D2-A472-42E6-B970-7D50E079C6EB}">
      <dgm:prSet/>
      <dgm:spPr/>
      <dgm:t>
        <a:bodyPr/>
        <a:lstStyle/>
        <a:p>
          <a:pPr rtl="1"/>
          <a:r>
            <a:rPr lang="he-IL" dirty="0" smtClean="0"/>
            <a:t>שיווק</a:t>
          </a:r>
          <a:endParaRPr lang="he-IL" dirty="0"/>
        </a:p>
      </dgm:t>
    </dgm:pt>
    <dgm:pt modelId="{620D67B2-B7E8-4E59-B2C5-D2152732F7E5}" type="parTrans" cxnId="{CB04BD17-851D-4D50-AA5F-CA458D7BAB16}">
      <dgm:prSet/>
      <dgm:spPr/>
      <dgm:t>
        <a:bodyPr/>
        <a:lstStyle/>
        <a:p>
          <a:pPr rtl="1"/>
          <a:endParaRPr lang="he-IL"/>
        </a:p>
      </dgm:t>
    </dgm:pt>
    <dgm:pt modelId="{4B288B4D-9839-4024-B206-D8FC175CB1E6}" type="sibTrans" cxnId="{CB04BD17-851D-4D50-AA5F-CA458D7BAB16}">
      <dgm:prSet/>
      <dgm:spPr/>
      <dgm:t>
        <a:bodyPr/>
        <a:lstStyle/>
        <a:p>
          <a:pPr rtl="1"/>
          <a:endParaRPr lang="he-IL"/>
        </a:p>
      </dgm:t>
    </dgm:pt>
    <dgm:pt modelId="{906CBE81-996F-4888-BE12-D90F24B5AFE6}">
      <dgm:prSet/>
      <dgm:spPr/>
      <dgm:t>
        <a:bodyPr/>
        <a:lstStyle/>
        <a:p>
          <a:pPr rtl="1"/>
          <a:r>
            <a:rPr lang="he-IL" dirty="0" smtClean="0"/>
            <a:t>סניפים</a:t>
          </a:r>
          <a:endParaRPr lang="he-IL" dirty="0"/>
        </a:p>
      </dgm:t>
    </dgm:pt>
    <dgm:pt modelId="{3608AD42-6737-4DCF-BEAE-DE931C35DA6F}" type="parTrans" cxnId="{6ADAC320-A6A3-437F-9482-33C0A42FCECE}">
      <dgm:prSet/>
      <dgm:spPr/>
      <dgm:t>
        <a:bodyPr/>
        <a:lstStyle/>
        <a:p>
          <a:pPr rtl="1"/>
          <a:endParaRPr lang="he-IL"/>
        </a:p>
      </dgm:t>
    </dgm:pt>
    <dgm:pt modelId="{6A674804-A594-4335-8656-46FF78608275}" type="sibTrans" cxnId="{6ADAC320-A6A3-437F-9482-33C0A42FCECE}">
      <dgm:prSet/>
      <dgm:spPr/>
      <dgm:t>
        <a:bodyPr/>
        <a:lstStyle/>
        <a:p>
          <a:pPr rtl="1"/>
          <a:endParaRPr lang="he-IL"/>
        </a:p>
      </dgm:t>
    </dgm:pt>
    <dgm:pt modelId="{FBB93146-7CE6-437F-9192-EDC4529F397D}" type="pres">
      <dgm:prSet presAssocID="{ABCE9EBB-0D5C-462F-ACAE-A10A70F6D6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60B3CE8-D0D9-4088-A49B-9DBCD9064CC9}" type="pres">
      <dgm:prSet presAssocID="{ABCE9EBB-0D5C-462F-ACAE-A10A70F6D62C}" presName="hierFlow" presStyleCnt="0"/>
      <dgm:spPr/>
    </dgm:pt>
    <dgm:pt modelId="{F8F7588B-B630-4FC8-8A59-A7EB81DC5EFD}" type="pres">
      <dgm:prSet presAssocID="{ABCE9EBB-0D5C-462F-ACAE-A10A70F6D6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7D19085-9EEA-48A4-9375-A7538213D46B}" type="pres">
      <dgm:prSet presAssocID="{F75EB4AE-033C-4BFB-BABC-D943554DB78D}" presName="Name14" presStyleCnt="0"/>
      <dgm:spPr/>
    </dgm:pt>
    <dgm:pt modelId="{CB03A7BA-904F-4844-A701-AE376600BDA0}" type="pres">
      <dgm:prSet presAssocID="{F75EB4AE-033C-4BFB-BABC-D943554DB78D}" presName="level1Shape" presStyleLbl="node0" presStyleIdx="0" presStyleCnt="1" custScaleX="180153" custScaleY="233359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86FC6BD-CCDA-4CF0-A386-0CE409665BBA}" type="pres">
      <dgm:prSet presAssocID="{F75EB4AE-033C-4BFB-BABC-D943554DB78D}" presName="hierChild2" presStyleCnt="0"/>
      <dgm:spPr/>
    </dgm:pt>
    <dgm:pt modelId="{674049E9-F640-4891-AC43-3711BD687F52}" type="pres">
      <dgm:prSet presAssocID="{45FD7EAE-4CA2-48CC-B9A0-BAB0DEA0BF36}" presName="Name19" presStyleLbl="parChTrans1D2" presStyleIdx="0" presStyleCnt="2" custScaleX="2000000" custScaleY="2000000"/>
      <dgm:spPr/>
      <dgm:t>
        <a:bodyPr/>
        <a:lstStyle/>
        <a:p>
          <a:pPr rtl="1"/>
          <a:endParaRPr lang="he-IL"/>
        </a:p>
      </dgm:t>
    </dgm:pt>
    <dgm:pt modelId="{697716D6-45E0-495C-A65F-1A4C7BC619EB}" type="pres">
      <dgm:prSet presAssocID="{C1596C80-FE3A-4E57-AB6B-696873C804BF}" presName="Name21" presStyleCnt="0"/>
      <dgm:spPr/>
    </dgm:pt>
    <dgm:pt modelId="{009BC904-ED74-439A-B20D-A6EFA0821DDE}" type="pres">
      <dgm:prSet presAssocID="{C1596C80-FE3A-4E57-AB6B-696873C804BF}" presName="level2Shape" presStyleLbl="node2" presStyleIdx="0" presStyleCnt="2" custScaleX="180153" custScaleY="233359"/>
      <dgm:spPr/>
      <dgm:t>
        <a:bodyPr/>
        <a:lstStyle/>
        <a:p>
          <a:pPr rtl="1"/>
          <a:endParaRPr lang="he-IL"/>
        </a:p>
      </dgm:t>
    </dgm:pt>
    <dgm:pt modelId="{AF0BA81E-97CB-4C6D-95D1-058322E0D33E}" type="pres">
      <dgm:prSet presAssocID="{C1596C80-FE3A-4E57-AB6B-696873C804BF}" presName="hierChild3" presStyleCnt="0"/>
      <dgm:spPr/>
    </dgm:pt>
    <dgm:pt modelId="{4BD38FCE-3F41-40D1-9022-0C12FEFAF087}" type="pres">
      <dgm:prSet presAssocID="{E13638EE-55DE-4636-A6BE-82217360AE55}" presName="Name19" presStyleLbl="parChTrans1D3" presStyleIdx="0" presStyleCnt="6" custScaleX="2000000" custScaleY="2000000"/>
      <dgm:spPr/>
      <dgm:t>
        <a:bodyPr/>
        <a:lstStyle/>
        <a:p>
          <a:pPr rtl="1"/>
          <a:endParaRPr lang="he-IL"/>
        </a:p>
      </dgm:t>
    </dgm:pt>
    <dgm:pt modelId="{CBADE9D8-2138-4252-97BB-376BFC9D0F4C}" type="pres">
      <dgm:prSet presAssocID="{DC1E6ECE-1D7E-4AC9-AEE3-952326F40694}" presName="Name21" presStyleCnt="0"/>
      <dgm:spPr/>
    </dgm:pt>
    <dgm:pt modelId="{62448598-080E-467C-A03F-6171897092D0}" type="pres">
      <dgm:prSet presAssocID="{DC1E6ECE-1D7E-4AC9-AEE3-952326F40694}" presName="level2Shape" presStyleLbl="node3" presStyleIdx="0" presStyleCnt="6" custScaleX="180153" custScaleY="233359"/>
      <dgm:spPr/>
      <dgm:t>
        <a:bodyPr/>
        <a:lstStyle/>
        <a:p>
          <a:pPr rtl="1"/>
          <a:endParaRPr lang="he-IL"/>
        </a:p>
      </dgm:t>
    </dgm:pt>
    <dgm:pt modelId="{3E762B63-2EB7-47DD-A59D-123A580E5962}" type="pres">
      <dgm:prSet presAssocID="{DC1E6ECE-1D7E-4AC9-AEE3-952326F40694}" presName="hierChild3" presStyleCnt="0"/>
      <dgm:spPr/>
    </dgm:pt>
    <dgm:pt modelId="{F522EEE9-E000-400A-8D9E-B1097BE47211}" type="pres">
      <dgm:prSet presAssocID="{3608AD42-6737-4DCF-BEAE-DE931C35DA6F}" presName="Name19" presStyleLbl="parChTrans1D3" presStyleIdx="1" presStyleCnt="6" custScaleX="2000000" custScaleY="2000000"/>
      <dgm:spPr/>
      <dgm:t>
        <a:bodyPr/>
        <a:lstStyle/>
        <a:p>
          <a:pPr rtl="1"/>
          <a:endParaRPr lang="he-IL"/>
        </a:p>
      </dgm:t>
    </dgm:pt>
    <dgm:pt modelId="{0B49E3F5-DB5F-4832-9B80-EC47442B9517}" type="pres">
      <dgm:prSet presAssocID="{906CBE81-996F-4888-BE12-D90F24B5AFE6}" presName="Name21" presStyleCnt="0"/>
      <dgm:spPr/>
    </dgm:pt>
    <dgm:pt modelId="{7770DB58-2A5B-4868-B759-D069DE6E11AB}" type="pres">
      <dgm:prSet presAssocID="{906CBE81-996F-4888-BE12-D90F24B5AFE6}" presName="level2Shape" presStyleLbl="node3" presStyleIdx="1" presStyleCnt="6" custScaleX="180153" custScaleY="233359"/>
      <dgm:spPr/>
      <dgm:t>
        <a:bodyPr/>
        <a:lstStyle/>
        <a:p>
          <a:pPr rtl="1"/>
          <a:endParaRPr lang="he-IL"/>
        </a:p>
      </dgm:t>
    </dgm:pt>
    <dgm:pt modelId="{A97A294F-4A64-4A0F-8AE4-8E879B5C1B7E}" type="pres">
      <dgm:prSet presAssocID="{906CBE81-996F-4888-BE12-D90F24B5AFE6}" presName="hierChild3" presStyleCnt="0"/>
      <dgm:spPr/>
    </dgm:pt>
    <dgm:pt modelId="{4F221FC4-7A9C-49E4-A2DB-03F752D4AB9E}" type="pres">
      <dgm:prSet presAssocID="{479BCA71-0491-41E8-9084-6E8B49625916}" presName="Name19" presStyleLbl="parChTrans1D3" presStyleIdx="2" presStyleCnt="6" custScaleX="2000000" custScaleY="2000000"/>
      <dgm:spPr/>
      <dgm:t>
        <a:bodyPr/>
        <a:lstStyle/>
        <a:p>
          <a:pPr rtl="1"/>
          <a:endParaRPr lang="he-IL"/>
        </a:p>
      </dgm:t>
    </dgm:pt>
    <dgm:pt modelId="{4C1E707E-E133-4C2E-8D4A-757C3C985137}" type="pres">
      <dgm:prSet presAssocID="{7D482FC9-8350-4B51-8296-F21528E31E70}" presName="Name21" presStyleCnt="0"/>
      <dgm:spPr/>
    </dgm:pt>
    <dgm:pt modelId="{EDA14CAC-D8B5-4217-9757-0E75268DC17C}" type="pres">
      <dgm:prSet presAssocID="{7D482FC9-8350-4B51-8296-F21528E31E70}" presName="level2Shape" presStyleLbl="node3" presStyleIdx="2" presStyleCnt="6" custScaleX="180153" custScaleY="233359"/>
      <dgm:spPr/>
      <dgm:t>
        <a:bodyPr/>
        <a:lstStyle/>
        <a:p>
          <a:pPr rtl="1"/>
          <a:endParaRPr lang="he-IL"/>
        </a:p>
      </dgm:t>
    </dgm:pt>
    <dgm:pt modelId="{A1C9E3AB-FFE9-4155-A7D4-2B2BC7D490DD}" type="pres">
      <dgm:prSet presAssocID="{7D482FC9-8350-4B51-8296-F21528E31E70}" presName="hierChild3" presStyleCnt="0"/>
      <dgm:spPr/>
    </dgm:pt>
    <dgm:pt modelId="{706CEC0B-5AEB-4713-B752-1F9250F17B54}" type="pres">
      <dgm:prSet presAssocID="{4B1ED92A-53EC-4FFE-B5F3-4BB9650BC0AB}" presName="Name19" presStyleLbl="parChTrans1D2" presStyleIdx="1" presStyleCnt="2" custScaleX="2000000" custScaleY="2000000"/>
      <dgm:spPr/>
      <dgm:t>
        <a:bodyPr/>
        <a:lstStyle/>
        <a:p>
          <a:pPr rtl="1"/>
          <a:endParaRPr lang="he-IL"/>
        </a:p>
      </dgm:t>
    </dgm:pt>
    <dgm:pt modelId="{E6805C63-0A1A-4421-BB2F-E8942169C3E2}" type="pres">
      <dgm:prSet presAssocID="{C0E382FC-4102-4932-BDB9-081883E52BAF}" presName="Name21" presStyleCnt="0"/>
      <dgm:spPr/>
    </dgm:pt>
    <dgm:pt modelId="{06A8AE09-1D64-497C-8FB6-16E125EF69FB}" type="pres">
      <dgm:prSet presAssocID="{C0E382FC-4102-4932-BDB9-081883E52BAF}" presName="level2Shape" presStyleLbl="node2" presStyleIdx="1" presStyleCnt="2" custScaleX="180153" custScaleY="233359"/>
      <dgm:spPr/>
      <dgm:t>
        <a:bodyPr/>
        <a:lstStyle/>
        <a:p>
          <a:pPr rtl="1"/>
          <a:endParaRPr lang="he-IL"/>
        </a:p>
      </dgm:t>
    </dgm:pt>
    <dgm:pt modelId="{4376436D-3E26-476D-A005-B5D4093C9F27}" type="pres">
      <dgm:prSet presAssocID="{C0E382FC-4102-4932-BDB9-081883E52BAF}" presName="hierChild3" presStyleCnt="0"/>
      <dgm:spPr/>
    </dgm:pt>
    <dgm:pt modelId="{72FFCE19-241A-4089-8F24-D14FEC1EC453}" type="pres">
      <dgm:prSet presAssocID="{CE79A6D9-C5DA-47C8-B3A1-A1E17AB21C8F}" presName="Name19" presStyleLbl="parChTrans1D3" presStyleIdx="3" presStyleCnt="6" custScaleX="2000000" custScaleY="2000000"/>
      <dgm:spPr/>
      <dgm:t>
        <a:bodyPr/>
        <a:lstStyle/>
        <a:p>
          <a:pPr rtl="1"/>
          <a:endParaRPr lang="he-IL"/>
        </a:p>
      </dgm:t>
    </dgm:pt>
    <dgm:pt modelId="{96E97637-4212-4C18-8C20-62C6C78B5E55}" type="pres">
      <dgm:prSet presAssocID="{948530FE-5E7B-48F3-BC3E-98D8CB64CA10}" presName="Name21" presStyleCnt="0"/>
      <dgm:spPr/>
    </dgm:pt>
    <dgm:pt modelId="{1CDCA5B3-6572-4C3B-BE7B-D71D3E32BBF7}" type="pres">
      <dgm:prSet presAssocID="{948530FE-5E7B-48F3-BC3E-98D8CB64CA10}" presName="level2Shape" presStyleLbl="node3" presStyleIdx="3" presStyleCnt="6" custScaleX="180153" custScaleY="233359"/>
      <dgm:spPr/>
      <dgm:t>
        <a:bodyPr/>
        <a:lstStyle/>
        <a:p>
          <a:pPr rtl="1"/>
          <a:endParaRPr lang="he-IL"/>
        </a:p>
      </dgm:t>
    </dgm:pt>
    <dgm:pt modelId="{0CEAB4A2-B660-4BD3-9B22-7CC306A17E97}" type="pres">
      <dgm:prSet presAssocID="{948530FE-5E7B-48F3-BC3E-98D8CB64CA10}" presName="hierChild3" presStyleCnt="0"/>
      <dgm:spPr/>
    </dgm:pt>
    <dgm:pt modelId="{4CED10CE-6D16-4DA8-80BF-54DB2485480B}" type="pres">
      <dgm:prSet presAssocID="{620D67B2-B7E8-4E59-B2C5-D2152732F7E5}" presName="Name19" presStyleLbl="parChTrans1D3" presStyleIdx="4" presStyleCnt="6" custScaleX="2000000" custScaleY="2000000"/>
      <dgm:spPr/>
      <dgm:t>
        <a:bodyPr/>
        <a:lstStyle/>
        <a:p>
          <a:pPr rtl="1"/>
          <a:endParaRPr lang="he-IL"/>
        </a:p>
      </dgm:t>
    </dgm:pt>
    <dgm:pt modelId="{B3EBE092-7723-4707-AB51-F2E82E684B27}" type="pres">
      <dgm:prSet presAssocID="{7958A3D2-A472-42E6-B970-7D50E079C6EB}" presName="Name21" presStyleCnt="0"/>
      <dgm:spPr/>
    </dgm:pt>
    <dgm:pt modelId="{30DBD642-9F5A-405A-B20B-DD0EA4F1E114}" type="pres">
      <dgm:prSet presAssocID="{7958A3D2-A472-42E6-B970-7D50E079C6EB}" presName="level2Shape" presStyleLbl="node3" presStyleIdx="4" presStyleCnt="6" custScaleX="180153" custScaleY="233359"/>
      <dgm:spPr/>
      <dgm:t>
        <a:bodyPr/>
        <a:lstStyle/>
        <a:p>
          <a:pPr rtl="1"/>
          <a:endParaRPr lang="he-IL"/>
        </a:p>
      </dgm:t>
    </dgm:pt>
    <dgm:pt modelId="{C487ACB5-0011-4F4C-BE7B-A70B0251E9CA}" type="pres">
      <dgm:prSet presAssocID="{7958A3D2-A472-42E6-B970-7D50E079C6EB}" presName="hierChild3" presStyleCnt="0"/>
      <dgm:spPr/>
    </dgm:pt>
    <dgm:pt modelId="{1F97669F-D011-4DA2-BD41-40C19AF00522}" type="pres">
      <dgm:prSet presAssocID="{E5A3870D-A75D-4585-907E-3FFD07923B13}" presName="Name19" presStyleLbl="parChTrans1D3" presStyleIdx="5" presStyleCnt="6" custScaleX="2000000" custScaleY="2000000"/>
      <dgm:spPr/>
      <dgm:t>
        <a:bodyPr/>
        <a:lstStyle/>
        <a:p>
          <a:pPr rtl="1"/>
          <a:endParaRPr lang="he-IL"/>
        </a:p>
      </dgm:t>
    </dgm:pt>
    <dgm:pt modelId="{B177C22B-CADB-46B9-9DDC-CA9141674421}" type="pres">
      <dgm:prSet presAssocID="{BC1734ED-622E-40C6-8FDF-B7AF0F1A205C}" presName="Name21" presStyleCnt="0"/>
      <dgm:spPr/>
    </dgm:pt>
    <dgm:pt modelId="{1F670F44-3F1F-4CDC-9E5B-F40254500BE9}" type="pres">
      <dgm:prSet presAssocID="{BC1734ED-622E-40C6-8FDF-B7AF0F1A205C}" presName="level2Shape" presStyleLbl="node3" presStyleIdx="5" presStyleCnt="6" custScaleX="161350" custScaleY="227142"/>
      <dgm:spPr/>
      <dgm:t>
        <a:bodyPr/>
        <a:lstStyle/>
        <a:p>
          <a:pPr rtl="1"/>
          <a:endParaRPr lang="he-IL"/>
        </a:p>
      </dgm:t>
    </dgm:pt>
    <dgm:pt modelId="{13C2142D-4234-4C52-8DDE-638D633858A7}" type="pres">
      <dgm:prSet presAssocID="{BC1734ED-622E-40C6-8FDF-B7AF0F1A205C}" presName="hierChild3" presStyleCnt="0"/>
      <dgm:spPr/>
    </dgm:pt>
    <dgm:pt modelId="{B841FDF8-6D0C-43A3-ADCB-12556C4FB877}" type="pres">
      <dgm:prSet presAssocID="{ABCE9EBB-0D5C-462F-ACAE-A10A70F6D62C}" presName="bgShapesFlow" presStyleCnt="0"/>
      <dgm:spPr/>
    </dgm:pt>
  </dgm:ptLst>
  <dgm:cxnLst>
    <dgm:cxn modelId="{2F944D36-95E8-40EF-8DE4-5EAE4F1ED785}" type="presOf" srcId="{906CBE81-996F-4888-BE12-D90F24B5AFE6}" destId="{7770DB58-2A5B-4868-B759-D069DE6E11AB}" srcOrd="0" destOrd="0" presId="urn:microsoft.com/office/officeart/2005/8/layout/hierarchy6"/>
    <dgm:cxn modelId="{5CAA1D99-4C4C-470B-BAC8-6FD49154A51D}" srcId="{F75EB4AE-033C-4BFB-BABC-D943554DB78D}" destId="{C0E382FC-4102-4932-BDB9-081883E52BAF}" srcOrd="1" destOrd="0" parTransId="{4B1ED92A-53EC-4FFE-B5F3-4BB9650BC0AB}" sibTransId="{1ADA0A09-D1E6-4A3E-9849-FB78F1473A7A}"/>
    <dgm:cxn modelId="{C086E806-A3D8-4EA6-A13C-2BD6FDBC862F}" type="presOf" srcId="{C0E382FC-4102-4932-BDB9-081883E52BAF}" destId="{06A8AE09-1D64-497C-8FB6-16E125EF69FB}" srcOrd="0" destOrd="0" presId="urn:microsoft.com/office/officeart/2005/8/layout/hierarchy6"/>
    <dgm:cxn modelId="{3B479A75-C89A-4483-AA47-D4898BFA6ACE}" type="presOf" srcId="{45FD7EAE-4CA2-48CC-B9A0-BAB0DEA0BF36}" destId="{674049E9-F640-4891-AC43-3711BD687F52}" srcOrd="0" destOrd="0" presId="urn:microsoft.com/office/officeart/2005/8/layout/hierarchy6"/>
    <dgm:cxn modelId="{77B66F0B-22DA-423F-B419-7CBBC8CD9CC5}" srcId="{ABCE9EBB-0D5C-462F-ACAE-A10A70F6D62C}" destId="{F75EB4AE-033C-4BFB-BABC-D943554DB78D}" srcOrd="0" destOrd="0" parTransId="{0F544CFF-A16D-4456-9573-75003FA7ACD8}" sibTransId="{6A5AB906-4F7B-4369-8C4E-0C345A6BBEE4}"/>
    <dgm:cxn modelId="{6ADAC320-A6A3-437F-9482-33C0A42FCECE}" srcId="{C1596C80-FE3A-4E57-AB6B-696873C804BF}" destId="{906CBE81-996F-4888-BE12-D90F24B5AFE6}" srcOrd="1" destOrd="0" parTransId="{3608AD42-6737-4DCF-BEAE-DE931C35DA6F}" sibTransId="{6A674804-A594-4335-8656-46FF78608275}"/>
    <dgm:cxn modelId="{F4B48898-327E-40F2-8BF6-0825CB7E223B}" type="presOf" srcId="{7D482FC9-8350-4B51-8296-F21528E31E70}" destId="{EDA14CAC-D8B5-4217-9757-0E75268DC17C}" srcOrd="0" destOrd="0" presId="urn:microsoft.com/office/officeart/2005/8/layout/hierarchy6"/>
    <dgm:cxn modelId="{CEC4D586-F574-4D71-828E-429773D876EA}" srcId="{C0E382FC-4102-4932-BDB9-081883E52BAF}" destId="{948530FE-5E7B-48F3-BC3E-98D8CB64CA10}" srcOrd="0" destOrd="0" parTransId="{CE79A6D9-C5DA-47C8-B3A1-A1E17AB21C8F}" sibTransId="{3AC2CB32-2FFF-49F4-AC8F-9E2CA7E5A855}"/>
    <dgm:cxn modelId="{9E12A887-B0CA-40E1-B950-F849D25D95B5}" type="presOf" srcId="{948530FE-5E7B-48F3-BC3E-98D8CB64CA10}" destId="{1CDCA5B3-6572-4C3B-BE7B-D71D3E32BBF7}" srcOrd="0" destOrd="0" presId="urn:microsoft.com/office/officeart/2005/8/layout/hierarchy6"/>
    <dgm:cxn modelId="{7557B341-1D1F-4247-B684-873CA6FD0EB2}" srcId="{C0E382FC-4102-4932-BDB9-081883E52BAF}" destId="{BC1734ED-622E-40C6-8FDF-B7AF0F1A205C}" srcOrd="2" destOrd="0" parTransId="{E5A3870D-A75D-4585-907E-3FFD07923B13}" sibTransId="{D532C3AD-F977-4B0B-9899-F2827047EE94}"/>
    <dgm:cxn modelId="{40DA6235-1F62-43CA-9D8F-6CA9503555ED}" type="presOf" srcId="{BC1734ED-622E-40C6-8FDF-B7AF0F1A205C}" destId="{1F670F44-3F1F-4CDC-9E5B-F40254500BE9}" srcOrd="0" destOrd="0" presId="urn:microsoft.com/office/officeart/2005/8/layout/hierarchy6"/>
    <dgm:cxn modelId="{E5C83A43-E5F2-4990-BD8D-D0B8AB55020C}" type="presOf" srcId="{E13638EE-55DE-4636-A6BE-82217360AE55}" destId="{4BD38FCE-3F41-40D1-9022-0C12FEFAF087}" srcOrd="0" destOrd="0" presId="urn:microsoft.com/office/officeart/2005/8/layout/hierarchy6"/>
    <dgm:cxn modelId="{B227620D-9037-407B-B4C6-276054430D46}" srcId="{F75EB4AE-033C-4BFB-BABC-D943554DB78D}" destId="{C1596C80-FE3A-4E57-AB6B-696873C804BF}" srcOrd="0" destOrd="0" parTransId="{45FD7EAE-4CA2-48CC-B9A0-BAB0DEA0BF36}" sibTransId="{70619F53-53D1-4C64-BD86-7F7AED316B30}"/>
    <dgm:cxn modelId="{140B2945-F632-4EE1-9E28-09673E6A3AB0}" type="presOf" srcId="{620D67B2-B7E8-4E59-B2C5-D2152732F7E5}" destId="{4CED10CE-6D16-4DA8-80BF-54DB2485480B}" srcOrd="0" destOrd="0" presId="urn:microsoft.com/office/officeart/2005/8/layout/hierarchy6"/>
    <dgm:cxn modelId="{1B2A9A6B-3067-45B6-8967-F5F9F5DABE68}" type="presOf" srcId="{C1596C80-FE3A-4E57-AB6B-696873C804BF}" destId="{009BC904-ED74-439A-B20D-A6EFA0821DDE}" srcOrd="0" destOrd="0" presId="urn:microsoft.com/office/officeart/2005/8/layout/hierarchy6"/>
    <dgm:cxn modelId="{29FF7523-45B5-4C8D-ABC4-9CE3D007E255}" type="presOf" srcId="{7958A3D2-A472-42E6-B970-7D50E079C6EB}" destId="{30DBD642-9F5A-405A-B20B-DD0EA4F1E114}" srcOrd="0" destOrd="0" presId="urn:microsoft.com/office/officeart/2005/8/layout/hierarchy6"/>
    <dgm:cxn modelId="{61DFD546-8FE8-4F49-BC9A-4B86F7501C71}" type="presOf" srcId="{E5A3870D-A75D-4585-907E-3FFD07923B13}" destId="{1F97669F-D011-4DA2-BD41-40C19AF00522}" srcOrd="0" destOrd="0" presId="urn:microsoft.com/office/officeart/2005/8/layout/hierarchy6"/>
    <dgm:cxn modelId="{34249AF1-6C16-47D6-B2D9-57567AFE06B5}" type="presOf" srcId="{3608AD42-6737-4DCF-BEAE-DE931C35DA6F}" destId="{F522EEE9-E000-400A-8D9E-B1097BE47211}" srcOrd="0" destOrd="0" presId="urn:microsoft.com/office/officeart/2005/8/layout/hierarchy6"/>
    <dgm:cxn modelId="{B2C805C5-D216-4BA6-AA49-23BB42419C82}" type="presOf" srcId="{DC1E6ECE-1D7E-4AC9-AEE3-952326F40694}" destId="{62448598-080E-467C-A03F-6171897092D0}" srcOrd="0" destOrd="0" presId="urn:microsoft.com/office/officeart/2005/8/layout/hierarchy6"/>
    <dgm:cxn modelId="{8FB52B0D-418B-4F8F-AA0F-A5E946ECA50E}" type="presOf" srcId="{479BCA71-0491-41E8-9084-6E8B49625916}" destId="{4F221FC4-7A9C-49E4-A2DB-03F752D4AB9E}" srcOrd="0" destOrd="0" presId="urn:microsoft.com/office/officeart/2005/8/layout/hierarchy6"/>
    <dgm:cxn modelId="{EE9B5FE6-34DA-405A-ABFB-2A2657DFC71B}" srcId="{C1596C80-FE3A-4E57-AB6B-696873C804BF}" destId="{DC1E6ECE-1D7E-4AC9-AEE3-952326F40694}" srcOrd="0" destOrd="0" parTransId="{E13638EE-55DE-4636-A6BE-82217360AE55}" sibTransId="{23C9720C-1C95-4534-AE3E-ED4DF49CBD0E}"/>
    <dgm:cxn modelId="{61ABF5CF-185B-4911-B389-E9185E4F8FD6}" type="presOf" srcId="{F75EB4AE-033C-4BFB-BABC-D943554DB78D}" destId="{CB03A7BA-904F-4844-A701-AE376600BDA0}" srcOrd="0" destOrd="0" presId="urn:microsoft.com/office/officeart/2005/8/layout/hierarchy6"/>
    <dgm:cxn modelId="{CB04BD17-851D-4D50-AA5F-CA458D7BAB16}" srcId="{C0E382FC-4102-4932-BDB9-081883E52BAF}" destId="{7958A3D2-A472-42E6-B970-7D50E079C6EB}" srcOrd="1" destOrd="0" parTransId="{620D67B2-B7E8-4E59-B2C5-D2152732F7E5}" sibTransId="{4B288B4D-9839-4024-B206-D8FC175CB1E6}"/>
    <dgm:cxn modelId="{F2F23EED-CC96-4593-9B1A-18E6AEB405BE}" type="presOf" srcId="{ABCE9EBB-0D5C-462F-ACAE-A10A70F6D62C}" destId="{FBB93146-7CE6-437F-9192-EDC4529F397D}" srcOrd="0" destOrd="0" presId="urn:microsoft.com/office/officeart/2005/8/layout/hierarchy6"/>
    <dgm:cxn modelId="{0095382A-1E18-4805-AAD3-28154B2AD3E4}" type="presOf" srcId="{4B1ED92A-53EC-4FFE-B5F3-4BB9650BC0AB}" destId="{706CEC0B-5AEB-4713-B752-1F9250F17B54}" srcOrd="0" destOrd="0" presId="urn:microsoft.com/office/officeart/2005/8/layout/hierarchy6"/>
    <dgm:cxn modelId="{FEBD374C-7299-4AE3-AF0B-ACB7A2C199EF}" type="presOf" srcId="{CE79A6D9-C5DA-47C8-B3A1-A1E17AB21C8F}" destId="{72FFCE19-241A-4089-8F24-D14FEC1EC453}" srcOrd="0" destOrd="0" presId="urn:microsoft.com/office/officeart/2005/8/layout/hierarchy6"/>
    <dgm:cxn modelId="{EAA06D47-3B59-4008-87AB-4D580C5C1731}" srcId="{C1596C80-FE3A-4E57-AB6B-696873C804BF}" destId="{7D482FC9-8350-4B51-8296-F21528E31E70}" srcOrd="2" destOrd="0" parTransId="{479BCA71-0491-41E8-9084-6E8B49625916}" sibTransId="{57D7316D-94C7-4DD3-9AA8-4E71669AAAAC}"/>
    <dgm:cxn modelId="{AA4B3100-1DC3-4E95-9D9E-8A6F9F86D10F}" type="presParOf" srcId="{FBB93146-7CE6-437F-9192-EDC4529F397D}" destId="{B60B3CE8-D0D9-4088-A49B-9DBCD9064CC9}" srcOrd="0" destOrd="0" presId="urn:microsoft.com/office/officeart/2005/8/layout/hierarchy6"/>
    <dgm:cxn modelId="{F081B11A-151C-4353-975B-F53EDD11B05E}" type="presParOf" srcId="{B60B3CE8-D0D9-4088-A49B-9DBCD9064CC9}" destId="{F8F7588B-B630-4FC8-8A59-A7EB81DC5EFD}" srcOrd="0" destOrd="0" presId="urn:microsoft.com/office/officeart/2005/8/layout/hierarchy6"/>
    <dgm:cxn modelId="{353EB735-F350-46E1-891C-C1C7F0E73AB5}" type="presParOf" srcId="{F8F7588B-B630-4FC8-8A59-A7EB81DC5EFD}" destId="{B7D19085-9EEA-48A4-9375-A7538213D46B}" srcOrd="0" destOrd="0" presId="urn:microsoft.com/office/officeart/2005/8/layout/hierarchy6"/>
    <dgm:cxn modelId="{01365313-7884-4507-8881-67ACFBC328F5}" type="presParOf" srcId="{B7D19085-9EEA-48A4-9375-A7538213D46B}" destId="{CB03A7BA-904F-4844-A701-AE376600BDA0}" srcOrd="0" destOrd="0" presId="urn:microsoft.com/office/officeart/2005/8/layout/hierarchy6"/>
    <dgm:cxn modelId="{2FD1DB2C-FF2A-4441-96C9-7A2EA4F6A09E}" type="presParOf" srcId="{B7D19085-9EEA-48A4-9375-A7538213D46B}" destId="{E86FC6BD-CCDA-4CF0-A386-0CE409665BBA}" srcOrd="1" destOrd="0" presId="urn:microsoft.com/office/officeart/2005/8/layout/hierarchy6"/>
    <dgm:cxn modelId="{7392D194-D82E-441A-9123-0A52690A9753}" type="presParOf" srcId="{E86FC6BD-CCDA-4CF0-A386-0CE409665BBA}" destId="{674049E9-F640-4891-AC43-3711BD687F52}" srcOrd="0" destOrd="0" presId="urn:microsoft.com/office/officeart/2005/8/layout/hierarchy6"/>
    <dgm:cxn modelId="{AD76C37B-AED7-43E0-B087-CB6DFFB20395}" type="presParOf" srcId="{E86FC6BD-CCDA-4CF0-A386-0CE409665BBA}" destId="{697716D6-45E0-495C-A65F-1A4C7BC619EB}" srcOrd="1" destOrd="0" presId="urn:microsoft.com/office/officeart/2005/8/layout/hierarchy6"/>
    <dgm:cxn modelId="{A6ABC80A-11D1-415F-9456-7CFAA7250029}" type="presParOf" srcId="{697716D6-45E0-495C-A65F-1A4C7BC619EB}" destId="{009BC904-ED74-439A-B20D-A6EFA0821DDE}" srcOrd="0" destOrd="0" presId="urn:microsoft.com/office/officeart/2005/8/layout/hierarchy6"/>
    <dgm:cxn modelId="{9F3D60FF-5E66-4C01-B983-F5AEDCBC3DB8}" type="presParOf" srcId="{697716D6-45E0-495C-A65F-1A4C7BC619EB}" destId="{AF0BA81E-97CB-4C6D-95D1-058322E0D33E}" srcOrd="1" destOrd="0" presId="urn:microsoft.com/office/officeart/2005/8/layout/hierarchy6"/>
    <dgm:cxn modelId="{A1D404E2-1844-4751-A16E-9D8638D4769F}" type="presParOf" srcId="{AF0BA81E-97CB-4C6D-95D1-058322E0D33E}" destId="{4BD38FCE-3F41-40D1-9022-0C12FEFAF087}" srcOrd="0" destOrd="0" presId="urn:microsoft.com/office/officeart/2005/8/layout/hierarchy6"/>
    <dgm:cxn modelId="{1F5F6229-8F58-43EA-8F90-3B674DDBD209}" type="presParOf" srcId="{AF0BA81E-97CB-4C6D-95D1-058322E0D33E}" destId="{CBADE9D8-2138-4252-97BB-376BFC9D0F4C}" srcOrd="1" destOrd="0" presId="urn:microsoft.com/office/officeart/2005/8/layout/hierarchy6"/>
    <dgm:cxn modelId="{F8978720-D4AC-472E-88B4-19CCFD243A83}" type="presParOf" srcId="{CBADE9D8-2138-4252-97BB-376BFC9D0F4C}" destId="{62448598-080E-467C-A03F-6171897092D0}" srcOrd="0" destOrd="0" presId="urn:microsoft.com/office/officeart/2005/8/layout/hierarchy6"/>
    <dgm:cxn modelId="{5D4A24C5-444D-44EA-A42E-47A16FCEE1B7}" type="presParOf" srcId="{CBADE9D8-2138-4252-97BB-376BFC9D0F4C}" destId="{3E762B63-2EB7-47DD-A59D-123A580E5962}" srcOrd="1" destOrd="0" presId="urn:microsoft.com/office/officeart/2005/8/layout/hierarchy6"/>
    <dgm:cxn modelId="{2D934E9B-BADE-46B6-A867-3F464EFAD126}" type="presParOf" srcId="{AF0BA81E-97CB-4C6D-95D1-058322E0D33E}" destId="{F522EEE9-E000-400A-8D9E-B1097BE47211}" srcOrd="2" destOrd="0" presId="urn:microsoft.com/office/officeart/2005/8/layout/hierarchy6"/>
    <dgm:cxn modelId="{53265354-3E74-4A34-BC70-3A05A83073B5}" type="presParOf" srcId="{AF0BA81E-97CB-4C6D-95D1-058322E0D33E}" destId="{0B49E3F5-DB5F-4832-9B80-EC47442B9517}" srcOrd="3" destOrd="0" presId="urn:microsoft.com/office/officeart/2005/8/layout/hierarchy6"/>
    <dgm:cxn modelId="{D453FA2D-C654-4272-94C2-7EB091B1E33E}" type="presParOf" srcId="{0B49E3F5-DB5F-4832-9B80-EC47442B9517}" destId="{7770DB58-2A5B-4868-B759-D069DE6E11AB}" srcOrd="0" destOrd="0" presId="urn:microsoft.com/office/officeart/2005/8/layout/hierarchy6"/>
    <dgm:cxn modelId="{7717F1A2-D2F3-4121-8DC7-6E85C073C5B5}" type="presParOf" srcId="{0B49E3F5-DB5F-4832-9B80-EC47442B9517}" destId="{A97A294F-4A64-4A0F-8AE4-8E879B5C1B7E}" srcOrd="1" destOrd="0" presId="urn:microsoft.com/office/officeart/2005/8/layout/hierarchy6"/>
    <dgm:cxn modelId="{783A90AB-4ACF-4C7C-891B-00A8A2A85F2B}" type="presParOf" srcId="{AF0BA81E-97CB-4C6D-95D1-058322E0D33E}" destId="{4F221FC4-7A9C-49E4-A2DB-03F752D4AB9E}" srcOrd="4" destOrd="0" presId="urn:microsoft.com/office/officeart/2005/8/layout/hierarchy6"/>
    <dgm:cxn modelId="{2C541BA6-2C39-4C4B-83FB-659965072B46}" type="presParOf" srcId="{AF0BA81E-97CB-4C6D-95D1-058322E0D33E}" destId="{4C1E707E-E133-4C2E-8D4A-757C3C985137}" srcOrd="5" destOrd="0" presId="urn:microsoft.com/office/officeart/2005/8/layout/hierarchy6"/>
    <dgm:cxn modelId="{2534B6D2-48AA-4A48-A189-FEB4B6C2D38D}" type="presParOf" srcId="{4C1E707E-E133-4C2E-8D4A-757C3C985137}" destId="{EDA14CAC-D8B5-4217-9757-0E75268DC17C}" srcOrd="0" destOrd="0" presId="urn:microsoft.com/office/officeart/2005/8/layout/hierarchy6"/>
    <dgm:cxn modelId="{732FD78F-BF6F-46D9-A323-E025445E897E}" type="presParOf" srcId="{4C1E707E-E133-4C2E-8D4A-757C3C985137}" destId="{A1C9E3AB-FFE9-4155-A7D4-2B2BC7D490DD}" srcOrd="1" destOrd="0" presId="urn:microsoft.com/office/officeart/2005/8/layout/hierarchy6"/>
    <dgm:cxn modelId="{99419A21-D403-4FFE-88C3-4C71C3BE5D90}" type="presParOf" srcId="{E86FC6BD-CCDA-4CF0-A386-0CE409665BBA}" destId="{706CEC0B-5AEB-4713-B752-1F9250F17B54}" srcOrd="2" destOrd="0" presId="urn:microsoft.com/office/officeart/2005/8/layout/hierarchy6"/>
    <dgm:cxn modelId="{D5AFAD68-11D6-4F52-B3D0-803DEC83BC4D}" type="presParOf" srcId="{E86FC6BD-CCDA-4CF0-A386-0CE409665BBA}" destId="{E6805C63-0A1A-4421-BB2F-E8942169C3E2}" srcOrd="3" destOrd="0" presId="urn:microsoft.com/office/officeart/2005/8/layout/hierarchy6"/>
    <dgm:cxn modelId="{A3FCDAE8-2384-4E60-9975-3001C3295B78}" type="presParOf" srcId="{E6805C63-0A1A-4421-BB2F-E8942169C3E2}" destId="{06A8AE09-1D64-497C-8FB6-16E125EF69FB}" srcOrd="0" destOrd="0" presId="urn:microsoft.com/office/officeart/2005/8/layout/hierarchy6"/>
    <dgm:cxn modelId="{F8511FA6-3FC3-4E99-A703-8DC4A1DDD3CF}" type="presParOf" srcId="{E6805C63-0A1A-4421-BB2F-E8942169C3E2}" destId="{4376436D-3E26-476D-A005-B5D4093C9F27}" srcOrd="1" destOrd="0" presId="urn:microsoft.com/office/officeart/2005/8/layout/hierarchy6"/>
    <dgm:cxn modelId="{1C40637D-9248-4AB6-BC0D-955D93ACEB38}" type="presParOf" srcId="{4376436D-3E26-476D-A005-B5D4093C9F27}" destId="{72FFCE19-241A-4089-8F24-D14FEC1EC453}" srcOrd="0" destOrd="0" presId="urn:microsoft.com/office/officeart/2005/8/layout/hierarchy6"/>
    <dgm:cxn modelId="{4FA231DC-B8CF-45DB-8E19-2A659EAE90F7}" type="presParOf" srcId="{4376436D-3E26-476D-A005-B5D4093C9F27}" destId="{96E97637-4212-4C18-8C20-62C6C78B5E55}" srcOrd="1" destOrd="0" presId="urn:microsoft.com/office/officeart/2005/8/layout/hierarchy6"/>
    <dgm:cxn modelId="{9B710AC7-1380-4059-8A1E-B8E6F24038C3}" type="presParOf" srcId="{96E97637-4212-4C18-8C20-62C6C78B5E55}" destId="{1CDCA5B3-6572-4C3B-BE7B-D71D3E32BBF7}" srcOrd="0" destOrd="0" presId="urn:microsoft.com/office/officeart/2005/8/layout/hierarchy6"/>
    <dgm:cxn modelId="{26CD07AE-EFDD-4154-BF5A-EC9467BF2228}" type="presParOf" srcId="{96E97637-4212-4C18-8C20-62C6C78B5E55}" destId="{0CEAB4A2-B660-4BD3-9B22-7CC306A17E97}" srcOrd="1" destOrd="0" presId="urn:microsoft.com/office/officeart/2005/8/layout/hierarchy6"/>
    <dgm:cxn modelId="{1CD301EB-F279-45BF-A18A-0E0BDB55A48A}" type="presParOf" srcId="{4376436D-3E26-476D-A005-B5D4093C9F27}" destId="{4CED10CE-6D16-4DA8-80BF-54DB2485480B}" srcOrd="2" destOrd="0" presId="urn:microsoft.com/office/officeart/2005/8/layout/hierarchy6"/>
    <dgm:cxn modelId="{8E351D7F-F6F1-4331-9E0E-CCBAA34E9367}" type="presParOf" srcId="{4376436D-3E26-476D-A005-B5D4093C9F27}" destId="{B3EBE092-7723-4707-AB51-F2E82E684B27}" srcOrd="3" destOrd="0" presId="urn:microsoft.com/office/officeart/2005/8/layout/hierarchy6"/>
    <dgm:cxn modelId="{9BFD4583-10D3-480D-A3CA-A1689077A27A}" type="presParOf" srcId="{B3EBE092-7723-4707-AB51-F2E82E684B27}" destId="{30DBD642-9F5A-405A-B20B-DD0EA4F1E114}" srcOrd="0" destOrd="0" presId="urn:microsoft.com/office/officeart/2005/8/layout/hierarchy6"/>
    <dgm:cxn modelId="{86BBA35A-A203-4557-8839-ACBE68B6C0B9}" type="presParOf" srcId="{B3EBE092-7723-4707-AB51-F2E82E684B27}" destId="{C487ACB5-0011-4F4C-BE7B-A70B0251E9CA}" srcOrd="1" destOrd="0" presId="urn:microsoft.com/office/officeart/2005/8/layout/hierarchy6"/>
    <dgm:cxn modelId="{18D120AE-5D4D-4953-BFBD-48133C9654E6}" type="presParOf" srcId="{4376436D-3E26-476D-A005-B5D4093C9F27}" destId="{1F97669F-D011-4DA2-BD41-40C19AF00522}" srcOrd="4" destOrd="0" presId="urn:microsoft.com/office/officeart/2005/8/layout/hierarchy6"/>
    <dgm:cxn modelId="{DDB3CD09-D642-4C29-AA0F-92D1501F87F2}" type="presParOf" srcId="{4376436D-3E26-476D-A005-B5D4093C9F27}" destId="{B177C22B-CADB-46B9-9DDC-CA9141674421}" srcOrd="5" destOrd="0" presId="urn:microsoft.com/office/officeart/2005/8/layout/hierarchy6"/>
    <dgm:cxn modelId="{0EA8789E-1E93-4362-8ADC-7BA39BAEAE35}" type="presParOf" srcId="{B177C22B-CADB-46B9-9DDC-CA9141674421}" destId="{1F670F44-3F1F-4CDC-9E5B-F40254500BE9}" srcOrd="0" destOrd="0" presId="urn:microsoft.com/office/officeart/2005/8/layout/hierarchy6"/>
    <dgm:cxn modelId="{CC10C391-27D1-4340-9C3E-7CA19263F95E}" type="presParOf" srcId="{B177C22B-CADB-46B9-9DDC-CA9141674421}" destId="{13C2142D-4234-4C52-8DDE-638D633858A7}" srcOrd="1" destOrd="0" presId="urn:microsoft.com/office/officeart/2005/8/layout/hierarchy6"/>
    <dgm:cxn modelId="{CD7FC4B0-7627-4D64-B983-8C2CB94007E3}" type="presParOf" srcId="{FBB93146-7CE6-437F-9192-EDC4529F397D}" destId="{B841FDF8-6D0C-43A3-ADCB-12556C4FB87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E9EBB-0D5C-462F-ACAE-A10A70F6D62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BB93146-7CE6-437F-9192-EDC4529F397D}" type="pres">
      <dgm:prSet presAssocID="{ABCE9EBB-0D5C-462F-ACAE-A10A70F6D62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60B3CE8-D0D9-4088-A49B-9DBCD9064CC9}" type="pres">
      <dgm:prSet presAssocID="{ABCE9EBB-0D5C-462F-ACAE-A10A70F6D62C}" presName="hierFlow" presStyleCnt="0"/>
      <dgm:spPr/>
    </dgm:pt>
    <dgm:pt modelId="{F8F7588B-B630-4FC8-8A59-A7EB81DC5EFD}" type="pres">
      <dgm:prSet presAssocID="{ABCE9EBB-0D5C-462F-ACAE-A10A70F6D62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841FDF8-6D0C-43A3-ADCB-12556C4FB877}" type="pres">
      <dgm:prSet presAssocID="{ABCE9EBB-0D5C-462F-ACAE-A10A70F6D62C}" presName="bgShapesFlow" presStyleCnt="0"/>
      <dgm:spPr/>
    </dgm:pt>
  </dgm:ptLst>
  <dgm:cxnLst>
    <dgm:cxn modelId="{FDC46BCF-A418-494D-BCFA-28ABAD73A153}" type="presOf" srcId="{ABCE9EBB-0D5C-462F-ACAE-A10A70F6D62C}" destId="{FBB93146-7CE6-437F-9192-EDC4529F397D}" srcOrd="0" destOrd="0" presId="urn:microsoft.com/office/officeart/2005/8/layout/hierarchy6"/>
    <dgm:cxn modelId="{922BA54C-F42D-4DC4-96FC-F0D18E2B0E65}" type="presParOf" srcId="{FBB93146-7CE6-437F-9192-EDC4529F397D}" destId="{B60B3CE8-D0D9-4088-A49B-9DBCD9064CC9}" srcOrd="0" destOrd="0" presId="urn:microsoft.com/office/officeart/2005/8/layout/hierarchy6"/>
    <dgm:cxn modelId="{0752CF0B-A22F-47F0-ACB9-81D6DB5972F8}" type="presParOf" srcId="{B60B3CE8-D0D9-4088-A49B-9DBCD9064CC9}" destId="{F8F7588B-B630-4FC8-8A59-A7EB81DC5EFD}" srcOrd="0" destOrd="0" presId="urn:microsoft.com/office/officeart/2005/8/layout/hierarchy6"/>
    <dgm:cxn modelId="{1711DDDB-B2C9-41C2-87DF-D35B450A1919}" type="presParOf" srcId="{FBB93146-7CE6-437F-9192-EDC4529F397D}" destId="{B841FDF8-6D0C-43A3-ADCB-12556C4FB87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5CC43-CEAB-47B7-B35F-A65EB8B726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EE9DA96-10AA-4A17-BBAA-E9EE3857D8D4}">
      <dgm:prSet phldrT="[טקסט]"/>
      <dgm:spPr/>
      <dgm:t>
        <a:bodyPr/>
        <a:lstStyle/>
        <a:p>
          <a:pPr rtl="1"/>
          <a:r>
            <a:rPr lang="he-IL" dirty="0" smtClean="0"/>
            <a:t>מנהל חטיבת אופנה</a:t>
          </a:r>
          <a:endParaRPr lang="he-IL" dirty="0"/>
        </a:p>
      </dgm:t>
    </dgm:pt>
    <dgm:pt modelId="{53D5D04E-7ACC-43E5-823D-DA7752DEB080}" type="parTrans" cxnId="{FB1C591C-AE0B-4DDD-A279-A2DA4FAAB5E6}">
      <dgm:prSet/>
      <dgm:spPr/>
      <dgm:t>
        <a:bodyPr/>
        <a:lstStyle/>
        <a:p>
          <a:pPr rtl="1"/>
          <a:endParaRPr lang="he-IL"/>
        </a:p>
      </dgm:t>
    </dgm:pt>
    <dgm:pt modelId="{F963AD65-6405-45F7-AE61-EE669B9BB0B9}" type="sibTrans" cxnId="{FB1C591C-AE0B-4DDD-A279-A2DA4FAAB5E6}">
      <dgm:prSet/>
      <dgm:spPr/>
      <dgm:t>
        <a:bodyPr/>
        <a:lstStyle/>
        <a:p>
          <a:pPr rtl="1"/>
          <a:endParaRPr lang="he-IL"/>
        </a:p>
      </dgm:t>
    </dgm:pt>
    <dgm:pt modelId="{C348BEDF-FC54-4218-9DB7-4291E1A4EC79}">
      <dgm:prSet phldrT="[טקסט]"/>
      <dgm:spPr/>
      <dgm:t>
        <a:bodyPr/>
        <a:lstStyle/>
        <a:p>
          <a:pPr rtl="1"/>
          <a:r>
            <a:rPr lang="he-IL" dirty="0" smtClean="0"/>
            <a:t>מעצב ראשי ילדים</a:t>
          </a:r>
          <a:endParaRPr lang="he-IL" dirty="0"/>
        </a:p>
      </dgm:t>
    </dgm:pt>
    <dgm:pt modelId="{C7E44BCF-1E9C-47FB-8DD4-2160E4B0EE4B}" type="parTrans" cxnId="{1B74D101-610C-4C05-8AB3-577C91CC2975}">
      <dgm:prSet/>
      <dgm:spPr/>
      <dgm:t>
        <a:bodyPr/>
        <a:lstStyle/>
        <a:p>
          <a:pPr rtl="1"/>
          <a:endParaRPr lang="he-IL"/>
        </a:p>
      </dgm:t>
    </dgm:pt>
    <dgm:pt modelId="{EAAB3890-1BA1-402A-969F-7F34CDF83811}" type="sibTrans" cxnId="{1B74D101-610C-4C05-8AB3-577C91CC2975}">
      <dgm:prSet/>
      <dgm:spPr/>
      <dgm:t>
        <a:bodyPr/>
        <a:lstStyle/>
        <a:p>
          <a:pPr rtl="1"/>
          <a:endParaRPr lang="he-IL"/>
        </a:p>
      </dgm:t>
    </dgm:pt>
    <dgm:pt modelId="{2550821B-0214-44F7-91B6-C237898C3D2D}">
      <dgm:prSet phldrT="[טקסט]"/>
      <dgm:spPr/>
      <dgm:t>
        <a:bodyPr/>
        <a:lstStyle/>
        <a:p>
          <a:pPr rtl="1"/>
          <a:r>
            <a:rPr lang="he-IL" dirty="0" smtClean="0"/>
            <a:t>מעצב ראשי גברים</a:t>
          </a:r>
          <a:endParaRPr lang="he-IL" dirty="0"/>
        </a:p>
      </dgm:t>
    </dgm:pt>
    <dgm:pt modelId="{6F59C424-26B4-43E5-A82B-A8AFBFD63CDD}" type="parTrans" cxnId="{56D2BC83-7F60-40B0-A787-35A3C7E8364A}">
      <dgm:prSet/>
      <dgm:spPr/>
      <dgm:t>
        <a:bodyPr/>
        <a:lstStyle/>
        <a:p>
          <a:pPr rtl="1"/>
          <a:endParaRPr lang="he-IL"/>
        </a:p>
      </dgm:t>
    </dgm:pt>
    <dgm:pt modelId="{76DACE13-0A6A-4DB7-97FD-C0912FC16C10}" type="sibTrans" cxnId="{56D2BC83-7F60-40B0-A787-35A3C7E8364A}">
      <dgm:prSet/>
      <dgm:spPr/>
      <dgm:t>
        <a:bodyPr/>
        <a:lstStyle/>
        <a:p>
          <a:pPr rtl="1"/>
          <a:endParaRPr lang="he-IL"/>
        </a:p>
      </dgm:t>
    </dgm:pt>
    <dgm:pt modelId="{DAB2218D-8755-491C-9F9F-2579B4F867CB}">
      <dgm:prSet phldrT="[טקסט]"/>
      <dgm:spPr/>
      <dgm:t>
        <a:bodyPr/>
        <a:lstStyle/>
        <a:p>
          <a:pPr rtl="1"/>
          <a:r>
            <a:rPr lang="he-IL" dirty="0" smtClean="0"/>
            <a:t>מעצב ראשי נשים</a:t>
          </a:r>
          <a:endParaRPr lang="he-IL" dirty="0"/>
        </a:p>
      </dgm:t>
    </dgm:pt>
    <dgm:pt modelId="{ADC0FAA2-5072-4558-91A4-A58481F2B532}" type="parTrans" cxnId="{AE36C113-891F-4CE7-A2D0-3A5C1DF7230D}">
      <dgm:prSet/>
      <dgm:spPr/>
      <dgm:t>
        <a:bodyPr/>
        <a:lstStyle/>
        <a:p>
          <a:pPr rtl="1"/>
          <a:endParaRPr lang="he-IL"/>
        </a:p>
      </dgm:t>
    </dgm:pt>
    <dgm:pt modelId="{E407BD21-3AAD-4514-ADCD-1510BA06AAAE}" type="sibTrans" cxnId="{AE36C113-891F-4CE7-A2D0-3A5C1DF7230D}">
      <dgm:prSet/>
      <dgm:spPr/>
      <dgm:t>
        <a:bodyPr/>
        <a:lstStyle/>
        <a:p>
          <a:pPr rtl="1"/>
          <a:endParaRPr lang="he-IL"/>
        </a:p>
      </dgm:t>
    </dgm:pt>
    <dgm:pt modelId="{96736338-0B02-4AF7-B2CB-A1620C1E6406}">
      <dgm:prSet/>
      <dgm:spPr/>
      <dgm:t>
        <a:bodyPr/>
        <a:lstStyle/>
        <a:p>
          <a:pPr rtl="1"/>
          <a:r>
            <a:rPr lang="he-IL" dirty="0" smtClean="0"/>
            <a:t>מעצב ראשי אביזרים</a:t>
          </a:r>
          <a:endParaRPr lang="he-IL" dirty="0"/>
        </a:p>
      </dgm:t>
    </dgm:pt>
    <dgm:pt modelId="{DA2D0FB6-B3DB-45E2-AF8A-3E760EFD26EA}" type="parTrans" cxnId="{493EEE1B-B04E-4AD5-8FAF-9B82B23804C2}">
      <dgm:prSet/>
      <dgm:spPr/>
      <dgm:t>
        <a:bodyPr/>
        <a:lstStyle/>
        <a:p>
          <a:pPr rtl="1"/>
          <a:endParaRPr lang="he-IL"/>
        </a:p>
      </dgm:t>
    </dgm:pt>
    <dgm:pt modelId="{A5836B44-655B-40D2-88CB-F6873AE11492}" type="sibTrans" cxnId="{493EEE1B-B04E-4AD5-8FAF-9B82B23804C2}">
      <dgm:prSet/>
      <dgm:spPr/>
      <dgm:t>
        <a:bodyPr/>
        <a:lstStyle/>
        <a:p>
          <a:pPr rtl="1"/>
          <a:endParaRPr lang="he-IL"/>
        </a:p>
      </dgm:t>
    </dgm:pt>
    <dgm:pt modelId="{1C1BA270-A92F-47FB-9B38-E609CC2F15AC}">
      <dgm:prSet/>
      <dgm:spPr/>
      <dgm:t>
        <a:bodyPr/>
        <a:lstStyle/>
        <a:p>
          <a:pPr rtl="1"/>
          <a:r>
            <a:rPr lang="he-IL" dirty="0" smtClean="0"/>
            <a:t>מעצב ראשי הלבשה תחתונה</a:t>
          </a:r>
          <a:endParaRPr lang="he-IL" dirty="0"/>
        </a:p>
      </dgm:t>
    </dgm:pt>
    <dgm:pt modelId="{CE528576-4760-4738-83A4-47C6E4A0BF4A}" type="parTrans" cxnId="{C6B88092-8E5F-442E-8594-BDF7865CD0BF}">
      <dgm:prSet/>
      <dgm:spPr/>
      <dgm:t>
        <a:bodyPr/>
        <a:lstStyle/>
        <a:p>
          <a:pPr rtl="1"/>
          <a:endParaRPr lang="he-IL"/>
        </a:p>
      </dgm:t>
    </dgm:pt>
    <dgm:pt modelId="{DEA73A6B-1355-4324-875A-65678F79A58A}" type="sibTrans" cxnId="{C6B88092-8E5F-442E-8594-BDF7865CD0BF}">
      <dgm:prSet/>
      <dgm:spPr/>
      <dgm:t>
        <a:bodyPr/>
        <a:lstStyle/>
        <a:p>
          <a:pPr rtl="1"/>
          <a:endParaRPr lang="he-IL"/>
        </a:p>
      </dgm:t>
    </dgm:pt>
    <dgm:pt modelId="{4E780A17-24E4-4850-B937-7F9A95C84703}">
      <dgm:prSet/>
      <dgm:spPr/>
      <dgm:t>
        <a:bodyPr/>
        <a:lstStyle/>
        <a:p>
          <a:pPr rtl="1"/>
          <a:r>
            <a:rPr lang="he-IL" dirty="0" smtClean="0"/>
            <a:t>מעצב ראשי </a:t>
          </a:r>
          <a:r>
            <a:rPr lang="he-IL" dirty="0" err="1" smtClean="0"/>
            <a:t>מחוייט</a:t>
          </a:r>
          <a:endParaRPr lang="he-IL" dirty="0"/>
        </a:p>
      </dgm:t>
    </dgm:pt>
    <dgm:pt modelId="{E4C467D6-06D9-4938-8916-DC94B5D05510}" type="parTrans" cxnId="{7257E139-355E-46D7-9F36-6EBC02810440}">
      <dgm:prSet/>
      <dgm:spPr/>
      <dgm:t>
        <a:bodyPr/>
        <a:lstStyle/>
        <a:p>
          <a:pPr rtl="1"/>
          <a:endParaRPr lang="he-IL"/>
        </a:p>
      </dgm:t>
    </dgm:pt>
    <dgm:pt modelId="{407239FF-6D86-4197-B748-74DC631ADEBD}" type="sibTrans" cxnId="{7257E139-355E-46D7-9F36-6EBC02810440}">
      <dgm:prSet/>
      <dgm:spPr/>
      <dgm:t>
        <a:bodyPr/>
        <a:lstStyle/>
        <a:p>
          <a:pPr rtl="1"/>
          <a:endParaRPr lang="he-IL"/>
        </a:p>
      </dgm:t>
    </dgm:pt>
    <dgm:pt modelId="{F2AF55D0-4413-47E4-A199-73416D9CB41D}">
      <dgm:prSet/>
      <dgm:spPr/>
      <dgm:t>
        <a:bodyPr/>
        <a:lstStyle/>
        <a:p>
          <a:pPr rtl="1"/>
          <a:r>
            <a:rPr lang="he-IL" dirty="0" smtClean="0"/>
            <a:t>מנהל קולקציה</a:t>
          </a:r>
          <a:endParaRPr lang="he-IL" dirty="0"/>
        </a:p>
      </dgm:t>
    </dgm:pt>
    <dgm:pt modelId="{73D3D00E-E4FB-48DE-B6CF-ED3C211BDE37}" type="parTrans" cxnId="{ACD5742B-7D86-4788-9BC9-98AEF1EEB418}">
      <dgm:prSet/>
      <dgm:spPr/>
      <dgm:t>
        <a:bodyPr/>
        <a:lstStyle/>
        <a:p>
          <a:pPr rtl="1"/>
          <a:endParaRPr lang="he-IL"/>
        </a:p>
      </dgm:t>
    </dgm:pt>
    <dgm:pt modelId="{F8BA88F4-7F3C-490E-877D-8977CDAD2930}" type="sibTrans" cxnId="{ACD5742B-7D86-4788-9BC9-98AEF1EEB418}">
      <dgm:prSet/>
      <dgm:spPr/>
      <dgm:t>
        <a:bodyPr/>
        <a:lstStyle/>
        <a:p>
          <a:pPr rtl="1"/>
          <a:endParaRPr lang="he-IL"/>
        </a:p>
      </dgm:t>
    </dgm:pt>
    <dgm:pt modelId="{020CA19B-7F78-4B9D-B2E5-26A2BA18589D}">
      <dgm:prSet/>
      <dgm:spPr/>
      <dgm:t>
        <a:bodyPr/>
        <a:lstStyle/>
        <a:p>
          <a:pPr rtl="1"/>
          <a:r>
            <a:rPr lang="he-IL" dirty="0" smtClean="0"/>
            <a:t>מנהל </a:t>
          </a:r>
          <a:r>
            <a:rPr lang="en-US" dirty="0" smtClean="0"/>
            <a:t>VM</a:t>
          </a:r>
          <a:endParaRPr lang="he-IL" dirty="0"/>
        </a:p>
      </dgm:t>
    </dgm:pt>
    <dgm:pt modelId="{7DD33D5D-0C99-4785-ACC2-37140C668F56}" type="parTrans" cxnId="{D4AA654E-19B4-47D7-A0DB-76F0CF5CB4FC}">
      <dgm:prSet/>
      <dgm:spPr/>
      <dgm:t>
        <a:bodyPr/>
        <a:lstStyle/>
        <a:p>
          <a:pPr rtl="1"/>
          <a:endParaRPr lang="he-IL"/>
        </a:p>
      </dgm:t>
    </dgm:pt>
    <dgm:pt modelId="{CA3538E1-CFA4-4225-A012-625C5515383E}" type="sibTrans" cxnId="{D4AA654E-19B4-47D7-A0DB-76F0CF5CB4FC}">
      <dgm:prSet/>
      <dgm:spPr/>
      <dgm:t>
        <a:bodyPr/>
        <a:lstStyle/>
        <a:p>
          <a:pPr rtl="1"/>
          <a:endParaRPr lang="he-IL"/>
        </a:p>
      </dgm:t>
    </dgm:pt>
    <dgm:pt modelId="{D6B9494E-E61E-45FB-BC87-50B62E399702}">
      <dgm:prSet/>
      <dgm:spPr/>
      <dgm:t>
        <a:bodyPr/>
        <a:lstStyle/>
        <a:p>
          <a:pPr rtl="1"/>
          <a:r>
            <a:rPr lang="he-IL" dirty="0" smtClean="0"/>
            <a:t>מנהל רשת מבוגרים</a:t>
          </a:r>
          <a:endParaRPr lang="he-IL" dirty="0"/>
        </a:p>
      </dgm:t>
    </dgm:pt>
    <dgm:pt modelId="{A4DA423E-1392-485E-AF59-746374DC55A0}" type="parTrans" cxnId="{E5BEC2B0-B79F-408D-BA62-B6487DCB68DB}">
      <dgm:prSet/>
      <dgm:spPr/>
      <dgm:t>
        <a:bodyPr/>
        <a:lstStyle/>
        <a:p>
          <a:pPr rtl="1"/>
          <a:endParaRPr lang="he-IL"/>
        </a:p>
      </dgm:t>
    </dgm:pt>
    <dgm:pt modelId="{6AA523AF-084C-4255-BFAF-160D83619A7F}" type="sibTrans" cxnId="{E5BEC2B0-B79F-408D-BA62-B6487DCB68DB}">
      <dgm:prSet/>
      <dgm:spPr/>
      <dgm:t>
        <a:bodyPr/>
        <a:lstStyle/>
        <a:p>
          <a:pPr rtl="1"/>
          <a:endParaRPr lang="he-IL"/>
        </a:p>
      </dgm:t>
    </dgm:pt>
    <dgm:pt modelId="{9FFF7269-513F-476F-9364-B31B16318FD3}">
      <dgm:prSet/>
      <dgm:spPr/>
      <dgm:t>
        <a:bodyPr/>
        <a:lstStyle/>
        <a:p>
          <a:pPr rtl="1"/>
          <a:r>
            <a:rPr lang="he-IL" dirty="0" smtClean="0"/>
            <a:t>מנהל רשת ילדים</a:t>
          </a:r>
          <a:endParaRPr lang="he-IL" dirty="0"/>
        </a:p>
      </dgm:t>
    </dgm:pt>
    <dgm:pt modelId="{7BA5A296-D1F0-4840-879A-B55D2EE4C634}" type="parTrans" cxnId="{0BAE67F9-8914-4190-83C5-7BA96C23F0EF}">
      <dgm:prSet/>
      <dgm:spPr/>
      <dgm:t>
        <a:bodyPr/>
        <a:lstStyle/>
        <a:p>
          <a:pPr rtl="1"/>
          <a:endParaRPr lang="he-IL"/>
        </a:p>
      </dgm:t>
    </dgm:pt>
    <dgm:pt modelId="{530D471C-5A9B-4637-8FB2-44C16C603DB5}" type="sibTrans" cxnId="{0BAE67F9-8914-4190-83C5-7BA96C23F0EF}">
      <dgm:prSet/>
      <dgm:spPr/>
      <dgm:t>
        <a:bodyPr/>
        <a:lstStyle/>
        <a:p>
          <a:pPr rtl="1"/>
          <a:endParaRPr lang="he-IL"/>
        </a:p>
      </dgm:t>
    </dgm:pt>
    <dgm:pt modelId="{75B4DE8F-EDDD-4F30-88E6-D60B5A92626A}">
      <dgm:prSet/>
      <dgm:spPr/>
      <dgm:t>
        <a:bodyPr/>
        <a:lstStyle/>
        <a:p>
          <a:pPr rtl="1"/>
          <a:r>
            <a:rPr lang="he-IL" dirty="0" smtClean="0"/>
            <a:t>מנהל רשת </a:t>
          </a:r>
          <a:r>
            <a:rPr lang="he-IL" dirty="0" err="1" smtClean="0"/>
            <a:t>אאוטלט</a:t>
          </a:r>
          <a:endParaRPr lang="he-IL" dirty="0"/>
        </a:p>
      </dgm:t>
    </dgm:pt>
    <dgm:pt modelId="{3F019ADF-1A46-4BBB-8BAB-28D67CBF5648}" type="parTrans" cxnId="{1DF455DE-E1FD-4BD3-990A-5F2BA2CBB604}">
      <dgm:prSet/>
      <dgm:spPr/>
      <dgm:t>
        <a:bodyPr/>
        <a:lstStyle/>
        <a:p>
          <a:pPr rtl="1"/>
          <a:endParaRPr lang="he-IL"/>
        </a:p>
      </dgm:t>
    </dgm:pt>
    <dgm:pt modelId="{EB77E3F0-E073-4C69-BD8B-4FE8E94E1967}" type="sibTrans" cxnId="{1DF455DE-E1FD-4BD3-990A-5F2BA2CBB604}">
      <dgm:prSet/>
      <dgm:spPr/>
      <dgm:t>
        <a:bodyPr/>
        <a:lstStyle/>
        <a:p>
          <a:pPr rtl="1"/>
          <a:endParaRPr lang="he-IL"/>
        </a:p>
      </dgm:t>
    </dgm:pt>
    <dgm:pt modelId="{517DB1C3-5962-4882-8075-5C57FC238290}" type="pres">
      <dgm:prSet presAssocID="{62E5CC43-CEAB-47B7-B35F-A65EB8B726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DF503121-960C-4A9E-AC4E-568D37D41E43}" type="pres">
      <dgm:prSet presAssocID="{DEE9DA96-10AA-4A17-BBAA-E9EE3857D8D4}" presName="hierRoot1" presStyleCnt="0">
        <dgm:presLayoutVars>
          <dgm:hierBranch val="init"/>
        </dgm:presLayoutVars>
      </dgm:prSet>
      <dgm:spPr/>
    </dgm:pt>
    <dgm:pt modelId="{4AF20C74-E5B2-4714-B8EF-328E6CAD288E}" type="pres">
      <dgm:prSet presAssocID="{DEE9DA96-10AA-4A17-BBAA-E9EE3857D8D4}" presName="rootComposite1" presStyleCnt="0"/>
      <dgm:spPr/>
    </dgm:pt>
    <dgm:pt modelId="{B1CB5E70-0847-4241-8A92-DD75BA47C40A}" type="pres">
      <dgm:prSet presAssocID="{DEE9DA96-10AA-4A17-BBAA-E9EE3857D8D4}" presName="rootText1" presStyleLbl="node0" presStyleIdx="0" presStyleCnt="1" custScaleX="193925" custScaleY="30792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92F3C49D-DD9C-42C2-8E7A-09A3066D1E6D}" type="pres">
      <dgm:prSet presAssocID="{DEE9DA96-10AA-4A17-BBAA-E9EE3857D8D4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25240D12-507D-413E-A4A2-0D76C908038B}" type="pres">
      <dgm:prSet presAssocID="{DEE9DA96-10AA-4A17-BBAA-E9EE3857D8D4}" presName="hierChild2" presStyleCnt="0"/>
      <dgm:spPr/>
    </dgm:pt>
    <dgm:pt modelId="{CC27CC2D-7D62-4B4A-BE01-D2C694F1F287}" type="pres">
      <dgm:prSet presAssocID="{3F019ADF-1A46-4BBB-8BAB-28D67CBF5648}" presName="Name37" presStyleLbl="parChTrans1D2" presStyleIdx="0" presStyleCnt="11" custSzX="6970391" custSzY="284027"/>
      <dgm:spPr/>
      <dgm:t>
        <a:bodyPr/>
        <a:lstStyle/>
        <a:p>
          <a:pPr rtl="1"/>
          <a:endParaRPr lang="he-IL"/>
        </a:p>
      </dgm:t>
    </dgm:pt>
    <dgm:pt modelId="{A32777A6-4BDB-44B3-99E9-C0DBB482E507}" type="pres">
      <dgm:prSet presAssocID="{75B4DE8F-EDDD-4F30-88E6-D60B5A92626A}" presName="hierRoot2" presStyleCnt="0">
        <dgm:presLayoutVars>
          <dgm:hierBranch val="init"/>
        </dgm:presLayoutVars>
      </dgm:prSet>
      <dgm:spPr/>
    </dgm:pt>
    <dgm:pt modelId="{DCAC4F0B-3EE1-48FF-BB88-7F09FC404A0D}" type="pres">
      <dgm:prSet presAssocID="{75B4DE8F-EDDD-4F30-88E6-D60B5A92626A}" presName="rootComposite" presStyleCnt="0"/>
      <dgm:spPr/>
    </dgm:pt>
    <dgm:pt modelId="{D2C1332B-C23F-4AB0-9B79-183BDD21BFBC}" type="pres">
      <dgm:prSet presAssocID="{75B4DE8F-EDDD-4F30-88E6-D60B5A92626A}" presName="rootText" presStyleLbl="node2" presStyleIdx="0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0A4C494-F699-4FAD-96DA-DEC89B5AC0E7}" type="pres">
      <dgm:prSet presAssocID="{75B4DE8F-EDDD-4F30-88E6-D60B5A92626A}" presName="rootConnector" presStyleLbl="node2" presStyleIdx="0" presStyleCnt="11"/>
      <dgm:spPr/>
      <dgm:t>
        <a:bodyPr/>
        <a:lstStyle/>
        <a:p>
          <a:pPr rtl="1"/>
          <a:endParaRPr lang="he-IL"/>
        </a:p>
      </dgm:t>
    </dgm:pt>
    <dgm:pt modelId="{08A59C39-CAE1-4CD5-9D12-2F9E007F92A5}" type="pres">
      <dgm:prSet presAssocID="{75B4DE8F-EDDD-4F30-88E6-D60B5A92626A}" presName="hierChild4" presStyleCnt="0"/>
      <dgm:spPr/>
    </dgm:pt>
    <dgm:pt modelId="{9E464476-D8AE-4528-AD2B-A50ADD03ACC9}" type="pres">
      <dgm:prSet presAssocID="{75B4DE8F-EDDD-4F30-88E6-D60B5A92626A}" presName="hierChild5" presStyleCnt="0"/>
      <dgm:spPr/>
    </dgm:pt>
    <dgm:pt modelId="{CFAAE255-2041-444D-A90E-D3EDE5E8B98B}" type="pres">
      <dgm:prSet presAssocID="{7BA5A296-D1F0-4840-879A-B55D2EE4C634}" presName="Name37" presStyleLbl="parChTrans1D2" presStyleIdx="1" presStyleCnt="11" custSzX="5576313" custSzY="284027"/>
      <dgm:spPr/>
      <dgm:t>
        <a:bodyPr/>
        <a:lstStyle/>
        <a:p>
          <a:pPr rtl="1"/>
          <a:endParaRPr lang="he-IL"/>
        </a:p>
      </dgm:t>
    </dgm:pt>
    <dgm:pt modelId="{F8BA9D6B-E1CC-4C69-9064-5FA0B589A317}" type="pres">
      <dgm:prSet presAssocID="{9FFF7269-513F-476F-9364-B31B16318FD3}" presName="hierRoot2" presStyleCnt="0">
        <dgm:presLayoutVars>
          <dgm:hierBranch val="init"/>
        </dgm:presLayoutVars>
      </dgm:prSet>
      <dgm:spPr/>
    </dgm:pt>
    <dgm:pt modelId="{2740C5AD-5442-4A63-A5B6-79C6B7A73690}" type="pres">
      <dgm:prSet presAssocID="{9FFF7269-513F-476F-9364-B31B16318FD3}" presName="rootComposite" presStyleCnt="0"/>
      <dgm:spPr/>
    </dgm:pt>
    <dgm:pt modelId="{71CE9569-DCAD-43A9-967C-EC69C3BC0A96}" type="pres">
      <dgm:prSet presAssocID="{9FFF7269-513F-476F-9364-B31B16318FD3}" presName="rootText" presStyleLbl="node2" presStyleIdx="1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37E45CA-C5BF-472F-A2EC-2751D9222F3E}" type="pres">
      <dgm:prSet presAssocID="{9FFF7269-513F-476F-9364-B31B16318FD3}" presName="rootConnector" presStyleLbl="node2" presStyleIdx="1" presStyleCnt="11"/>
      <dgm:spPr/>
      <dgm:t>
        <a:bodyPr/>
        <a:lstStyle/>
        <a:p>
          <a:pPr rtl="1"/>
          <a:endParaRPr lang="he-IL"/>
        </a:p>
      </dgm:t>
    </dgm:pt>
    <dgm:pt modelId="{33F828B5-2A94-4C43-8203-D52171DCE79C}" type="pres">
      <dgm:prSet presAssocID="{9FFF7269-513F-476F-9364-B31B16318FD3}" presName="hierChild4" presStyleCnt="0"/>
      <dgm:spPr/>
    </dgm:pt>
    <dgm:pt modelId="{7FBE92C7-A873-4E8E-AF46-39D5DD3F8175}" type="pres">
      <dgm:prSet presAssocID="{9FFF7269-513F-476F-9364-B31B16318FD3}" presName="hierChild5" presStyleCnt="0"/>
      <dgm:spPr/>
    </dgm:pt>
    <dgm:pt modelId="{F415B6C3-43EE-4D43-A5D0-23AEB6DCDADF}" type="pres">
      <dgm:prSet presAssocID="{A4DA423E-1392-485E-AF59-746374DC55A0}" presName="Name37" presStyleLbl="parChTrans1D2" presStyleIdx="2" presStyleCnt="11" custSzX="4182234" custSzY="284027"/>
      <dgm:spPr/>
      <dgm:t>
        <a:bodyPr/>
        <a:lstStyle/>
        <a:p>
          <a:pPr rtl="1"/>
          <a:endParaRPr lang="he-IL"/>
        </a:p>
      </dgm:t>
    </dgm:pt>
    <dgm:pt modelId="{CDCD8710-F912-4402-843E-1556D8919F82}" type="pres">
      <dgm:prSet presAssocID="{D6B9494E-E61E-45FB-BC87-50B62E399702}" presName="hierRoot2" presStyleCnt="0">
        <dgm:presLayoutVars>
          <dgm:hierBranch val="init"/>
        </dgm:presLayoutVars>
      </dgm:prSet>
      <dgm:spPr/>
    </dgm:pt>
    <dgm:pt modelId="{C797369B-4904-4F56-B17D-24ED880B4FEE}" type="pres">
      <dgm:prSet presAssocID="{D6B9494E-E61E-45FB-BC87-50B62E399702}" presName="rootComposite" presStyleCnt="0"/>
      <dgm:spPr/>
    </dgm:pt>
    <dgm:pt modelId="{1696AAF9-772A-4CC5-AD5A-CA8288DBD99C}" type="pres">
      <dgm:prSet presAssocID="{D6B9494E-E61E-45FB-BC87-50B62E399702}" presName="rootText" presStyleLbl="node2" presStyleIdx="2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F927C42-B0F2-4C4B-BC38-B909513B2F60}" type="pres">
      <dgm:prSet presAssocID="{D6B9494E-E61E-45FB-BC87-50B62E399702}" presName="rootConnector" presStyleLbl="node2" presStyleIdx="2" presStyleCnt="11"/>
      <dgm:spPr/>
      <dgm:t>
        <a:bodyPr/>
        <a:lstStyle/>
        <a:p>
          <a:pPr rtl="1"/>
          <a:endParaRPr lang="he-IL"/>
        </a:p>
      </dgm:t>
    </dgm:pt>
    <dgm:pt modelId="{5ED89D8E-1E09-4CB4-AC4D-CE0990753CC1}" type="pres">
      <dgm:prSet presAssocID="{D6B9494E-E61E-45FB-BC87-50B62E399702}" presName="hierChild4" presStyleCnt="0"/>
      <dgm:spPr/>
    </dgm:pt>
    <dgm:pt modelId="{6B9C0C3B-9F5C-4D20-ADE1-7D6A9C6430F5}" type="pres">
      <dgm:prSet presAssocID="{D6B9494E-E61E-45FB-BC87-50B62E399702}" presName="hierChild5" presStyleCnt="0"/>
      <dgm:spPr/>
    </dgm:pt>
    <dgm:pt modelId="{716AEF6A-88B5-43C7-83A4-2156BC7369FD}" type="pres">
      <dgm:prSet presAssocID="{7DD33D5D-0C99-4785-ACC2-37140C668F56}" presName="Name37" presStyleLbl="parChTrans1D2" presStyleIdx="3" presStyleCnt="11" custSzX="2788156" custSzY="284027"/>
      <dgm:spPr/>
      <dgm:t>
        <a:bodyPr/>
        <a:lstStyle/>
        <a:p>
          <a:pPr rtl="1"/>
          <a:endParaRPr lang="he-IL"/>
        </a:p>
      </dgm:t>
    </dgm:pt>
    <dgm:pt modelId="{258DA398-3826-4CB0-A097-030CC9B7D108}" type="pres">
      <dgm:prSet presAssocID="{020CA19B-7F78-4B9D-B2E5-26A2BA18589D}" presName="hierRoot2" presStyleCnt="0">
        <dgm:presLayoutVars>
          <dgm:hierBranch val="init"/>
        </dgm:presLayoutVars>
      </dgm:prSet>
      <dgm:spPr/>
    </dgm:pt>
    <dgm:pt modelId="{2F012229-CB13-4DDA-98AE-33DE967BD59D}" type="pres">
      <dgm:prSet presAssocID="{020CA19B-7F78-4B9D-B2E5-26A2BA18589D}" presName="rootComposite" presStyleCnt="0"/>
      <dgm:spPr/>
    </dgm:pt>
    <dgm:pt modelId="{802A7DE7-E366-483E-82D4-249CFF3124B9}" type="pres">
      <dgm:prSet presAssocID="{020CA19B-7F78-4B9D-B2E5-26A2BA18589D}" presName="rootText" presStyleLbl="node2" presStyleIdx="3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C73D875-D800-4B00-BC86-EDCC008FAE65}" type="pres">
      <dgm:prSet presAssocID="{020CA19B-7F78-4B9D-B2E5-26A2BA18589D}" presName="rootConnector" presStyleLbl="node2" presStyleIdx="3" presStyleCnt="11"/>
      <dgm:spPr/>
      <dgm:t>
        <a:bodyPr/>
        <a:lstStyle/>
        <a:p>
          <a:pPr rtl="1"/>
          <a:endParaRPr lang="he-IL"/>
        </a:p>
      </dgm:t>
    </dgm:pt>
    <dgm:pt modelId="{B7E91958-0F7C-43D5-8348-22BBF1808285}" type="pres">
      <dgm:prSet presAssocID="{020CA19B-7F78-4B9D-B2E5-26A2BA18589D}" presName="hierChild4" presStyleCnt="0"/>
      <dgm:spPr/>
    </dgm:pt>
    <dgm:pt modelId="{89058791-3CE9-4365-9747-6B6FF6345492}" type="pres">
      <dgm:prSet presAssocID="{020CA19B-7F78-4B9D-B2E5-26A2BA18589D}" presName="hierChild5" presStyleCnt="0"/>
      <dgm:spPr/>
    </dgm:pt>
    <dgm:pt modelId="{4E396854-D0F9-48EC-9DC6-81C19BE69C0E}" type="pres">
      <dgm:prSet presAssocID="{73D3D00E-E4FB-48DE-B6CF-ED3C211BDE37}" presName="Name37" presStyleLbl="parChTrans1D2" presStyleIdx="4" presStyleCnt="11" custSzX="1394078" custSzY="284027"/>
      <dgm:spPr/>
      <dgm:t>
        <a:bodyPr/>
        <a:lstStyle/>
        <a:p>
          <a:pPr rtl="1"/>
          <a:endParaRPr lang="he-IL"/>
        </a:p>
      </dgm:t>
    </dgm:pt>
    <dgm:pt modelId="{630E06B0-833A-4BDB-B3C1-5B2A68F5259E}" type="pres">
      <dgm:prSet presAssocID="{F2AF55D0-4413-47E4-A199-73416D9CB41D}" presName="hierRoot2" presStyleCnt="0">
        <dgm:presLayoutVars>
          <dgm:hierBranch val="init"/>
        </dgm:presLayoutVars>
      </dgm:prSet>
      <dgm:spPr/>
    </dgm:pt>
    <dgm:pt modelId="{6A9C681C-0574-40DC-AE41-0898A45815B3}" type="pres">
      <dgm:prSet presAssocID="{F2AF55D0-4413-47E4-A199-73416D9CB41D}" presName="rootComposite" presStyleCnt="0"/>
      <dgm:spPr/>
    </dgm:pt>
    <dgm:pt modelId="{576BA2F7-C220-480D-8671-15E3CD6A3E4A}" type="pres">
      <dgm:prSet presAssocID="{F2AF55D0-4413-47E4-A199-73416D9CB41D}" presName="rootText" presStyleLbl="node2" presStyleIdx="4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69A2FE9-738E-48B8-B6E1-2339F19BC001}" type="pres">
      <dgm:prSet presAssocID="{F2AF55D0-4413-47E4-A199-73416D9CB41D}" presName="rootConnector" presStyleLbl="node2" presStyleIdx="4" presStyleCnt="11"/>
      <dgm:spPr/>
      <dgm:t>
        <a:bodyPr/>
        <a:lstStyle/>
        <a:p>
          <a:pPr rtl="1"/>
          <a:endParaRPr lang="he-IL"/>
        </a:p>
      </dgm:t>
    </dgm:pt>
    <dgm:pt modelId="{FAC7BE93-D8B9-409C-92D4-453E1922E540}" type="pres">
      <dgm:prSet presAssocID="{F2AF55D0-4413-47E4-A199-73416D9CB41D}" presName="hierChild4" presStyleCnt="0"/>
      <dgm:spPr/>
    </dgm:pt>
    <dgm:pt modelId="{360D9FC0-CFFD-4D97-9C86-A544863CEA6D}" type="pres">
      <dgm:prSet presAssocID="{F2AF55D0-4413-47E4-A199-73416D9CB41D}" presName="hierChild5" presStyleCnt="0"/>
      <dgm:spPr/>
    </dgm:pt>
    <dgm:pt modelId="{A67466F8-CDAB-44BE-9B6A-5E1D909CCE32}" type="pres">
      <dgm:prSet presAssocID="{E4C467D6-06D9-4938-8916-DC94B5D05510}" presName="Name37" presStyleLbl="parChTrans1D2" presStyleIdx="5" presStyleCnt="11" custSzX="157183" custSzY="284027"/>
      <dgm:spPr/>
      <dgm:t>
        <a:bodyPr/>
        <a:lstStyle/>
        <a:p>
          <a:pPr rtl="1"/>
          <a:endParaRPr lang="he-IL"/>
        </a:p>
      </dgm:t>
    </dgm:pt>
    <dgm:pt modelId="{9EF81BF4-8275-4869-8243-8461516B9C05}" type="pres">
      <dgm:prSet presAssocID="{4E780A17-24E4-4850-B937-7F9A95C84703}" presName="hierRoot2" presStyleCnt="0">
        <dgm:presLayoutVars>
          <dgm:hierBranch val="init"/>
        </dgm:presLayoutVars>
      </dgm:prSet>
      <dgm:spPr/>
    </dgm:pt>
    <dgm:pt modelId="{59419D69-D3B1-4D88-BAE2-D1DA707115B5}" type="pres">
      <dgm:prSet presAssocID="{4E780A17-24E4-4850-B937-7F9A95C84703}" presName="rootComposite" presStyleCnt="0"/>
      <dgm:spPr/>
    </dgm:pt>
    <dgm:pt modelId="{B7FA6290-C78E-4774-B743-7D120654A5E0}" type="pres">
      <dgm:prSet presAssocID="{4E780A17-24E4-4850-B937-7F9A95C84703}" presName="rootText" presStyleLbl="node2" presStyleIdx="5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10516CE0-DDFF-4977-8F43-890690F0359D}" type="pres">
      <dgm:prSet presAssocID="{4E780A17-24E4-4850-B937-7F9A95C84703}" presName="rootConnector" presStyleLbl="node2" presStyleIdx="5" presStyleCnt="11"/>
      <dgm:spPr/>
      <dgm:t>
        <a:bodyPr/>
        <a:lstStyle/>
        <a:p>
          <a:pPr rtl="1"/>
          <a:endParaRPr lang="he-IL"/>
        </a:p>
      </dgm:t>
    </dgm:pt>
    <dgm:pt modelId="{0397E538-297D-4A9B-80B4-928AB7571C73}" type="pres">
      <dgm:prSet presAssocID="{4E780A17-24E4-4850-B937-7F9A95C84703}" presName="hierChild4" presStyleCnt="0"/>
      <dgm:spPr/>
    </dgm:pt>
    <dgm:pt modelId="{DFEFCCB2-485F-42DE-AC1D-298FB7EC3286}" type="pres">
      <dgm:prSet presAssocID="{4E780A17-24E4-4850-B937-7F9A95C84703}" presName="hierChild5" presStyleCnt="0"/>
      <dgm:spPr/>
    </dgm:pt>
    <dgm:pt modelId="{D219F53C-FA69-44C2-ABDA-B810E01CAABD}" type="pres">
      <dgm:prSet presAssocID="{CE528576-4760-4738-83A4-47C6E4A0BF4A}" presName="Name37" presStyleLbl="parChTrans1D2" presStyleIdx="6" presStyleCnt="11" custSzX="1394078" custSzY="284027"/>
      <dgm:spPr/>
      <dgm:t>
        <a:bodyPr/>
        <a:lstStyle/>
        <a:p>
          <a:pPr rtl="1"/>
          <a:endParaRPr lang="he-IL"/>
        </a:p>
      </dgm:t>
    </dgm:pt>
    <dgm:pt modelId="{725DC78E-F473-4DC1-A1EB-B0F8CA2D273B}" type="pres">
      <dgm:prSet presAssocID="{1C1BA270-A92F-47FB-9B38-E609CC2F15AC}" presName="hierRoot2" presStyleCnt="0">
        <dgm:presLayoutVars>
          <dgm:hierBranch val="init"/>
        </dgm:presLayoutVars>
      </dgm:prSet>
      <dgm:spPr/>
    </dgm:pt>
    <dgm:pt modelId="{5078BB3F-C0E4-4CFC-9540-6AB48037D912}" type="pres">
      <dgm:prSet presAssocID="{1C1BA270-A92F-47FB-9B38-E609CC2F15AC}" presName="rootComposite" presStyleCnt="0"/>
      <dgm:spPr/>
    </dgm:pt>
    <dgm:pt modelId="{00465D34-3D06-40DA-B4C3-41CB2A69B5E2}" type="pres">
      <dgm:prSet presAssocID="{1C1BA270-A92F-47FB-9B38-E609CC2F15AC}" presName="rootText" presStyleLbl="node2" presStyleIdx="6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26BF71F-BF84-4214-A86A-80436BC5C820}" type="pres">
      <dgm:prSet presAssocID="{1C1BA270-A92F-47FB-9B38-E609CC2F15AC}" presName="rootConnector" presStyleLbl="node2" presStyleIdx="6" presStyleCnt="11"/>
      <dgm:spPr/>
      <dgm:t>
        <a:bodyPr/>
        <a:lstStyle/>
        <a:p>
          <a:pPr rtl="1"/>
          <a:endParaRPr lang="he-IL"/>
        </a:p>
      </dgm:t>
    </dgm:pt>
    <dgm:pt modelId="{72D645CF-0267-464A-A86B-A9990D985751}" type="pres">
      <dgm:prSet presAssocID="{1C1BA270-A92F-47FB-9B38-E609CC2F15AC}" presName="hierChild4" presStyleCnt="0"/>
      <dgm:spPr/>
    </dgm:pt>
    <dgm:pt modelId="{A3D2AE3F-3943-4D93-9755-D8DFF27C05F9}" type="pres">
      <dgm:prSet presAssocID="{1C1BA270-A92F-47FB-9B38-E609CC2F15AC}" presName="hierChild5" presStyleCnt="0"/>
      <dgm:spPr/>
    </dgm:pt>
    <dgm:pt modelId="{F3904B62-2CB6-4532-9C1E-CA594B051B05}" type="pres">
      <dgm:prSet presAssocID="{DA2D0FB6-B3DB-45E2-AF8A-3E760EFD26EA}" presName="Name37" presStyleLbl="parChTrans1D2" presStyleIdx="7" presStyleCnt="11" custSzX="2788156" custSzY="284027"/>
      <dgm:spPr/>
      <dgm:t>
        <a:bodyPr/>
        <a:lstStyle/>
        <a:p>
          <a:pPr rtl="1"/>
          <a:endParaRPr lang="he-IL"/>
        </a:p>
      </dgm:t>
    </dgm:pt>
    <dgm:pt modelId="{A7C1B221-06F1-40A3-B260-430170612B84}" type="pres">
      <dgm:prSet presAssocID="{96736338-0B02-4AF7-B2CB-A1620C1E6406}" presName="hierRoot2" presStyleCnt="0">
        <dgm:presLayoutVars>
          <dgm:hierBranch val="init"/>
        </dgm:presLayoutVars>
      </dgm:prSet>
      <dgm:spPr/>
    </dgm:pt>
    <dgm:pt modelId="{4EDCE451-6E48-4EF4-935F-3A3FC4DE30E8}" type="pres">
      <dgm:prSet presAssocID="{96736338-0B02-4AF7-B2CB-A1620C1E6406}" presName="rootComposite" presStyleCnt="0"/>
      <dgm:spPr/>
    </dgm:pt>
    <dgm:pt modelId="{2FACFE92-E635-454B-8D9C-DFC99F7205A4}" type="pres">
      <dgm:prSet presAssocID="{96736338-0B02-4AF7-B2CB-A1620C1E6406}" presName="rootText" presStyleLbl="node2" presStyleIdx="7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E5AF0C0-627A-4AA0-9C4D-7929735C0675}" type="pres">
      <dgm:prSet presAssocID="{96736338-0B02-4AF7-B2CB-A1620C1E6406}" presName="rootConnector" presStyleLbl="node2" presStyleIdx="7" presStyleCnt="11"/>
      <dgm:spPr/>
      <dgm:t>
        <a:bodyPr/>
        <a:lstStyle/>
        <a:p>
          <a:pPr rtl="1"/>
          <a:endParaRPr lang="he-IL"/>
        </a:p>
      </dgm:t>
    </dgm:pt>
    <dgm:pt modelId="{7B1E2E51-B619-4E2E-8828-CAA87BD80EBE}" type="pres">
      <dgm:prSet presAssocID="{96736338-0B02-4AF7-B2CB-A1620C1E6406}" presName="hierChild4" presStyleCnt="0"/>
      <dgm:spPr/>
    </dgm:pt>
    <dgm:pt modelId="{49825258-0D68-48BD-AFC9-5AEF0A78C62E}" type="pres">
      <dgm:prSet presAssocID="{96736338-0B02-4AF7-B2CB-A1620C1E6406}" presName="hierChild5" presStyleCnt="0"/>
      <dgm:spPr/>
    </dgm:pt>
    <dgm:pt modelId="{27671C8B-8C96-44F9-9D6D-830CE5B7ABDF}" type="pres">
      <dgm:prSet presAssocID="{C7E44BCF-1E9C-47FB-8DD4-2160E4B0EE4B}" presName="Name37" presStyleLbl="parChTrans1D2" presStyleIdx="8" presStyleCnt="11" custSzX="4182234" custSzY="284027"/>
      <dgm:spPr/>
      <dgm:t>
        <a:bodyPr/>
        <a:lstStyle/>
        <a:p>
          <a:pPr rtl="1"/>
          <a:endParaRPr lang="he-IL"/>
        </a:p>
      </dgm:t>
    </dgm:pt>
    <dgm:pt modelId="{C8B601F9-D1AB-40A9-BAA9-E6F6197FC832}" type="pres">
      <dgm:prSet presAssocID="{C348BEDF-FC54-4218-9DB7-4291E1A4EC79}" presName="hierRoot2" presStyleCnt="0">
        <dgm:presLayoutVars>
          <dgm:hierBranch val="init"/>
        </dgm:presLayoutVars>
      </dgm:prSet>
      <dgm:spPr/>
    </dgm:pt>
    <dgm:pt modelId="{42ED2505-6AF0-40C3-9253-67484E2E6376}" type="pres">
      <dgm:prSet presAssocID="{C348BEDF-FC54-4218-9DB7-4291E1A4EC79}" presName="rootComposite" presStyleCnt="0"/>
      <dgm:spPr/>
    </dgm:pt>
    <dgm:pt modelId="{AB38A2FB-0767-413F-929D-318102FEFBE9}" type="pres">
      <dgm:prSet presAssocID="{C348BEDF-FC54-4218-9DB7-4291E1A4EC79}" presName="rootText" presStyleLbl="node2" presStyleIdx="8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11FC955-6157-443B-B59B-04058EF514DF}" type="pres">
      <dgm:prSet presAssocID="{C348BEDF-FC54-4218-9DB7-4291E1A4EC79}" presName="rootConnector" presStyleLbl="node2" presStyleIdx="8" presStyleCnt="11"/>
      <dgm:spPr/>
      <dgm:t>
        <a:bodyPr/>
        <a:lstStyle/>
        <a:p>
          <a:pPr rtl="1"/>
          <a:endParaRPr lang="he-IL"/>
        </a:p>
      </dgm:t>
    </dgm:pt>
    <dgm:pt modelId="{83E687EC-3F08-4EA9-9704-29D3AD426AF2}" type="pres">
      <dgm:prSet presAssocID="{C348BEDF-FC54-4218-9DB7-4291E1A4EC79}" presName="hierChild4" presStyleCnt="0"/>
      <dgm:spPr/>
    </dgm:pt>
    <dgm:pt modelId="{67A20042-17B0-43F1-A87E-39D3C7E6F419}" type="pres">
      <dgm:prSet presAssocID="{C348BEDF-FC54-4218-9DB7-4291E1A4EC79}" presName="hierChild5" presStyleCnt="0"/>
      <dgm:spPr/>
    </dgm:pt>
    <dgm:pt modelId="{97AC7F3A-2972-4E2E-BB09-7D45DFEE2725}" type="pres">
      <dgm:prSet presAssocID="{6F59C424-26B4-43E5-A82B-A8AFBFD63CDD}" presName="Name37" presStyleLbl="parChTrans1D2" presStyleIdx="9" presStyleCnt="11" custSzX="5576313" custSzY="284027"/>
      <dgm:spPr/>
      <dgm:t>
        <a:bodyPr/>
        <a:lstStyle/>
        <a:p>
          <a:pPr rtl="1"/>
          <a:endParaRPr lang="he-IL"/>
        </a:p>
      </dgm:t>
    </dgm:pt>
    <dgm:pt modelId="{D14564D3-D774-46AA-9C84-855D17A7B223}" type="pres">
      <dgm:prSet presAssocID="{2550821B-0214-44F7-91B6-C237898C3D2D}" presName="hierRoot2" presStyleCnt="0">
        <dgm:presLayoutVars>
          <dgm:hierBranch val="init"/>
        </dgm:presLayoutVars>
      </dgm:prSet>
      <dgm:spPr/>
    </dgm:pt>
    <dgm:pt modelId="{2BD8E8AD-E3FB-40DE-AD55-09DD3C000F0B}" type="pres">
      <dgm:prSet presAssocID="{2550821B-0214-44F7-91B6-C237898C3D2D}" presName="rootComposite" presStyleCnt="0"/>
      <dgm:spPr/>
    </dgm:pt>
    <dgm:pt modelId="{858AD9FD-1F52-4EA1-AB7E-158271E27FCA}" type="pres">
      <dgm:prSet presAssocID="{2550821B-0214-44F7-91B6-C237898C3D2D}" presName="rootText" presStyleLbl="node2" presStyleIdx="9" presStyleCnt="11" custScaleX="171898" custScaleY="20179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1870374-2E73-4D2D-B62E-B4AA601D4ED6}" type="pres">
      <dgm:prSet presAssocID="{2550821B-0214-44F7-91B6-C237898C3D2D}" presName="rootConnector" presStyleLbl="node2" presStyleIdx="9" presStyleCnt="11"/>
      <dgm:spPr/>
      <dgm:t>
        <a:bodyPr/>
        <a:lstStyle/>
        <a:p>
          <a:pPr rtl="1"/>
          <a:endParaRPr lang="he-IL"/>
        </a:p>
      </dgm:t>
    </dgm:pt>
    <dgm:pt modelId="{B3C5CFCC-23DE-4D7C-AA37-B3119863B2D8}" type="pres">
      <dgm:prSet presAssocID="{2550821B-0214-44F7-91B6-C237898C3D2D}" presName="hierChild4" presStyleCnt="0"/>
      <dgm:spPr/>
    </dgm:pt>
    <dgm:pt modelId="{07462F89-B4D3-40DB-9E52-44C0D0C96F62}" type="pres">
      <dgm:prSet presAssocID="{2550821B-0214-44F7-91B6-C237898C3D2D}" presName="hierChild5" presStyleCnt="0"/>
      <dgm:spPr/>
    </dgm:pt>
    <dgm:pt modelId="{8A862FC9-C245-4707-AEAC-62483F6EC0F1}" type="pres">
      <dgm:prSet presAssocID="{ADC0FAA2-5072-4558-91A4-A58481F2B532}" presName="Name37" presStyleLbl="parChTrans1D2" presStyleIdx="10" presStyleCnt="11" custSzX="6970391" custSzY="284027"/>
      <dgm:spPr/>
      <dgm:t>
        <a:bodyPr/>
        <a:lstStyle/>
        <a:p>
          <a:pPr rtl="1"/>
          <a:endParaRPr lang="he-IL"/>
        </a:p>
      </dgm:t>
    </dgm:pt>
    <dgm:pt modelId="{14700B5B-7B72-49AD-8038-D5F7D64C30C8}" type="pres">
      <dgm:prSet presAssocID="{DAB2218D-8755-491C-9F9F-2579B4F867CB}" presName="hierRoot2" presStyleCnt="0">
        <dgm:presLayoutVars>
          <dgm:hierBranch val="init"/>
        </dgm:presLayoutVars>
      </dgm:prSet>
      <dgm:spPr/>
    </dgm:pt>
    <dgm:pt modelId="{D9C6F644-B3E3-4D0B-86B4-0F511B06E85A}" type="pres">
      <dgm:prSet presAssocID="{DAB2218D-8755-491C-9F9F-2579B4F867CB}" presName="rootComposite" presStyleCnt="0"/>
      <dgm:spPr/>
    </dgm:pt>
    <dgm:pt modelId="{3FA3B1B7-9A08-4FA2-BB20-98572B68969D}" type="pres">
      <dgm:prSet presAssocID="{DAB2218D-8755-491C-9F9F-2579B4F867CB}" presName="rootText" presStyleLbl="node2" presStyleIdx="10" presStyleCnt="11" custScaleX="188336" custScaleY="25751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55B781B-76B9-4DD8-B033-7D0FF9C78343}" type="pres">
      <dgm:prSet presAssocID="{DAB2218D-8755-491C-9F9F-2579B4F867CB}" presName="rootConnector" presStyleLbl="node2" presStyleIdx="10" presStyleCnt="11"/>
      <dgm:spPr/>
      <dgm:t>
        <a:bodyPr/>
        <a:lstStyle/>
        <a:p>
          <a:pPr rtl="1"/>
          <a:endParaRPr lang="he-IL"/>
        </a:p>
      </dgm:t>
    </dgm:pt>
    <dgm:pt modelId="{86563960-1C74-4425-924B-42BC4B038831}" type="pres">
      <dgm:prSet presAssocID="{DAB2218D-8755-491C-9F9F-2579B4F867CB}" presName="hierChild4" presStyleCnt="0"/>
      <dgm:spPr/>
    </dgm:pt>
    <dgm:pt modelId="{AE30ED6E-8E99-4750-8046-79A2CB862C0E}" type="pres">
      <dgm:prSet presAssocID="{DAB2218D-8755-491C-9F9F-2579B4F867CB}" presName="hierChild5" presStyleCnt="0"/>
      <dgm:spPr/>
    </dgm:pt>
    <dgm:pt modelId="{F5006016-503D-4EFB-8838-801DA2121226}" type="pres">
      <dgm:prSet presAssocID="{DEE9DA96-10AA-4A17-BBAA-E9EE3857D8D4}" presName="hierChild3" presStyleCnt="0"/>
      <dgm:spPr/>
    </dgm:pt>
  </dgm:ptLst>
  <dgm:cxnLst>
    <dgm:cxn modelId="{EDC613ED-9FFE-4539-9387-BC4A9AFD37B1}" type="presOf" srcId="{DA2D0FB6-B3DB-45E2-AF8A-3E760EFD26EA}" destId="{F3904B62-2CB6-4532-9C1E-CA594B051B05}" srcOrd="0" destOrd="0" presId="urn:microsoft.com/office/officeart/2005/8/layout/orgChart1"/>
    <dgm:cxn modelId="{BCB6F156-314C-41B6-A0D7-07B1B6681A0E}" type="presOf" srcId="{7DD33D5D-0C99-4785-ACC2-37140C668F56}" destId="{716AEF6A-88B5-43C7-83A4-2156BC7369FD}" srcOrd="0" destOrd="0" presId="urn:microsoft.com/office/officeart/2005/8/layout/orgChart1"/>
    <dgm:cxn modelId="{493EEE1B-B04E-4AD5-8FAF-9B82B23804C2}" srcId="{DEE9DA96-10AA-4A17-BBAA-E9EE3857D8D4}" destId="{96736338-0B02-4AF7-B2CB-A1620C1E6406}" srcOrd="7" destOrd="0" parTransId="{DA2D0FB6-B3DB-45E2-AF8A-3E760EFD26EA}" sibTransId="{A5836B44-655B-40D2-88CB-F6873AE11492}"/>
    <dgm:cxn modelId="{AE36C113-891F-4CE7-A2D0-3A5C1DF7230D}" srcId="{DEE9DA96-10AA-4A17-BBAA-E9EE3857D8D4}" destId="{DAB2218D-8755-491C-9F9F-2579B4F867CB}" srcOrd="10" destOrd="0" parTransId="{ADC0FAA2-5072-4558-91A4-A58481F2B532}" sibTransId="{E407BD21-3AAD-4514-ADCD-1510BA06AAAE}"/>
    <dgm:cxn modelId="{C89012DE-74B7-4BC1-B1E3-5A393A9A9ECC}" type="presOf" srcId="{C348BEDF-FC54-4218-9DB7-4291E1A4EC79}" destId="{211FC955-6157-443B-B59B-04058EF514DF}" srcOrd="1" destOrd="0" presId="urn:microsoft.com/office/officeart/2005/8/layout/orgChart1"/>
    <dgm:cxn modelId="{9E35A3BF-AD64-464E-9DCD-EB70AB2D9E60}" type="presOf" srcId="{C348BEDF-FC54-4218-9DB7-4291E1A4EC79}" destId="{AB38A2FB-0767-413F-929D-318102FEFBE9}" srcOrd="0" destOrd="0" presId="urn:microsoft.com/office/officeart/2005/8/layout/orgChart1"/>
    <dgm:cxn modelId="{E5BEC2B0-B79F-408D-BA62-B6487DCB68DB}" srcId="{DEE9DA96-10AA-4A17-BBAA-E9EE3857D8D4}" destId="{D6B9494E-E61E-45FB-BC87-50B62E399702}" srcOrd="2" destOrd="0" parTransId="{A4DA423E-1392-485E-AF59-746374DC55A0}" sibTransId="{6AA523AF-084C-4255-BFAF-160D83619A7F}"/>
    <dgm:cxn modelId="{19F6B9D4-3060-4CB0-9EA2-0C6622C45ABD}" type="presOf" srcId="{020CA19B-7F78-4B9D-B2E5-26A2BA18589D}" destId="{7C73D875-D800-4B00-BC86-EDCC008FAE65}" srcOrd="1" destOrd="0" presId="urn:microsoft.com/office/officeart/2005/8/layout/orgChart1"/>
    <dgm:cxn modelId="{90D1EF80-8A24-4C1B-9A2D-0F74B7CC2BCC}" type="presOf" srcId="{DAB2218D-8755-491C-9F9F-2579B4F867CB}" destId="{3FA3B1B7-9A08-4FA2-BB20-98572B68969D}" srcOrd="0" destOrd="0" presId="urn:microsoft.com/office/officeart/2005/8/layout/orgChart1"/>
    <dgm:cxn modelId="{47A55B8B-8234-4B42-A43F-EC31CBAC3E69}" type="presOf" srcId="{4E780A17-24E4-4850-B937-7F9A95C84703}" destId="{B7FA6290-C78E-4774-B743-7D120654A5E0}" srcOrd="0" destOrd="0" presId="urn:microsoft.com/office/officeart/2005/8/layout/orgChart1"/>
    <dgm:cxn modelId="{1DF455DE-E1FD-4BD3-990A-5F2BA2CBB604}" srcId="{DEE9DA96-10AA-4A17-BBAA-E9EE3857D8D4}" destId="{75B4DE8F-EDDD-4F30-88E6-D60B5A92626A}" srcOrd="0" destOrd="0" parTransId="{3F019ADF-1A46-4BBB-8BAB-28D67CBF5648}" sibTransId="{EB77E3F0-E073-4C69-BD8B-4FE8E94E1967}"/>
    <dgm:cxn modelId="{E1D3990D-A563-4420-AE9A-9EBE5A0C4B45}" type="presOf" srcId="{D6B9494E-E61E-45FB-BC87-50B62E399702}" destId="{7F927C42-B0F2-4C4B-BC38-B909513B2F60}" srcOrd="1" destOrd="0" presId="urn:microsoft.com/office/officeart/2005/8/layout/orgChart1"/>
    <dgm:cxn modelId="{CE0D87FB-EBE1-4D97-894D-489F2E08E08C}" type="presOf" srcId="{D6B9494E-E61E-45FB-BC87-50B62E399702}" destId="{1696AAF9-772A-4CC5-AD5A-CA8288DBD99C}" srcOrd="0" destOrd="0" presId="urn:microsoft.com/office/officeart/2005/8/layout/orgChart1"/>
    <dgm:cxn modelId="{8A942EC9-85EC-41ED-9A33-9BBE9155BFED}" type="presOf" srcId="{2550821B-0214-44F7-91B6-C237898C3D2D}" destId="{B1870374-2E73-4D2D-B62E-B4AA601D4ED6}" srcOrd="1" destOrd="0" presId="urn:microsoft.com/office/officeart/2005/8/layout/orgChart1"/>
    <dgm:cxn modelId="{C0A2C350-2CD2-4010-858C-BCFF5385FA90}" type="presOf" srcId="{C7E44BCF-1E9C-47FB-8DD4-2160E4B0EE4B}" destId="{27671C8B-8C96-44F9-9D6D-830CE5B7ABDF}" srcOrd="0" destOrd="0" presId="urn:microsoft.com/office/officeart/2005/8/layout/orgChart1"/>
    <dgm:cxn modelId="{D0A2A2BA-C903-4800-865E-6C155C1E571D}" type="presOf" srcId="{75B4DE8F-EDDD-4F30-88E6-D60B5A92626A}" destId="{70A4C494-F699-4FAD-96DA-DEC89B5AC0E7}" srcOrd="1" destOrd="0" presId="urn:microsoft.com/office/officeart/2005/8/layout/orgChart1"/>
    <dgm:cxn modelId="{BFF69288-B5B3-4404-8D4C-CA6A6E31D31D}" type="presOf" srcId="{75B4DE8F-EDDD-4F30-88E6-D60B5A92626A}" destId="{D2C1332B-C23F-4AB0-9B79-183BDD21BFBC}" srcOrd="0" destOrd="0" presId="urn:microsoft.com/office/officeart/2005/8/layout/orgChart1"/>
    <dgm:cxn modelId="{93F195A8-BF00-48ED-BEE0-4077830C208B}" type="presOf" srcId="{CE528576-4760-4738-83A4-47C6E4A0BF4A}" destId="{D219F53C-FA69-44C2-ABDA-B810E01CAABD}" srcOrd="0" destOrd="0" presId="urn:microsoft.com/office/officeart/2005/8/layout/orgChart1"/>
    <dgm:cxn modelId="{1B74D101-610C-4C05-8AB3-577C91CC2975}" srcId="{DEE9DA96-10AA-4A17-BBAA-E9EE3857D8D4}" destId="{C348BEDF-FC54-4218-9DB7-4291E1A4EC79}" srcOrd="8" destOrd="0" parTransId="{C7E44BCF-1E9C-47FB-8DD4-2160E4B0EE4B}" sibTransId="{EAAB3890-1BA1-402A-969F-7F34CDF83811}"/>
    <dgm:cxn modelId="{E625DDD5-B959-44BB-AFC9-ECCE18788737}" type="presOf" srcId="{6F59C424-26B4-43E5-A82B-A8AFBFD63CDD}" destId="{97AC7F3A-2972-4E2E-BB09-7D45DFEE2725}" srcOrd="0" destOrd="0" presId="urn:microsoft.com/office/officeart/2005/8/layout/orgChart1"/>
    <dgm:cxn modelId="{D3B4ED7E-DE5F-4DF7-B385-72FC2103B0F6}" type="presOf" srcId="{ADC0FAA2-5072-4558-91A4-A58481F2B532}" destId="{8A862FC9-C245-4707-AEAC-62483F6EC0F1}" srcOrd="0" destOrd="0" presId="urn:microsoft.com/office/officeart/2005/8/layout/orgChart1"/>
    <dgm:cxn modelId="{72648AF8-AB9A-4287-B39A-3D322BC4B8C2}" type="presOf" srcId="{4E780A17-24E4-4850-B937-7F9A95C84703}" destId="{10516CE0-DDFF-4977-8F43-890690F0359D}" srcOrd="1" destOrd="0" presId="urn:microsoft.com/office/officeart/2005/8/layout/orgChart1"/>
    <dgm:cxn modelId="{4E6188AE-9450-490C-A3CA-331A6CD058BE}" type="presOf" srcId="{A4DA423E-1392-485E-AF59-746374DC55A0}" destId="{F415B6C3-43EE-4D43-A5D0-23AEB6DCDADF}" srcOrd="0" destOrd="0" presId="urn:microsoft.com/office/officeart/2005/8/layout/orgChart1"/>
    <dgm:cxn modelId="{7E82E9E6-2DEF-45F5-9404-8FFCB4F66FB7}" type="presOf" srcId="{1C1BA270-A92F-47FB-9B38-E609CC2F15AC}" destId="{00465D34-3D06-40DA-B4C3-41CB2A69B5E2}" srcOrd="0" destOrd="0" presId="urn:microsoft.com/office/officeart/2005/8/layout/orgChart1"/>
    <dgm:cxn modelId="{D1B579C6-BBA8-4E43-9F54-26D31C05E774}" type="presOf" srcId="{2550821B-0214-44F7-91B6-C237898C3D2D}" destId="{858AD9FD-1F52-4EA1-AB7E-158271E27FCA}" srcOrd="0" destOrd="0" presId="urn:microsoft.com/office/officeart/2005/8/layout/orgChart1"/>
    <dgm:cxn modelId="{FB1C591C-AE0B-4DDD-A279-A2DA4FAAB5E6}" srcId="{62E5CC43-CEAB-47B7-B35F-A65EB8B726B7}" destId="{DEE9DA96-10AA-4A17-BBAA-E9EE3857D8D4}" srcOrd="0" destOrd="0" parTransId="{53D5D04E-7ACC-43E5-823D-DA7752DEB080}" sibTransId="{F963AD65-6405-45F7-AE61-EE669B9BB0B9}"/>
    <dgm:cxn modelId="{7257E139-355E-46D7-9F36-6EBC02810440}" srcId="{DEE9DA96-10AA-4A17-BBAA-E9EE3857D8D4}" destId="{4E780A17-24E4-4850-B937-7F9A95C84703}" srcOrd="5" destOrd="0" parTransId="{E4C467D6-06D9-4938-8916-DC94B5D05510}" sibTransId="{407239FF-6D86-4197-B748-74DC631ADEBD}"/>
    <dgm:cxn modelId="{6A8CCB10-F1E1-4DA0-82DC-DD43A0AB6F1A}" type="presOf" srcId="{62E5CC43-CEAB-47B7-B35F-A65EB8B726B7}" destId="{517DB1C3-5962-4882-8075-5C57FC238290}" srcOrd="0" destOrd="0" presId="urn:microsoft.com/office/officeart/2005/8/layout/orgChart1"/>
    <dgm:cxn modelId="{37888D20-2FDD-4480-B4D1-10342029F8EB}" type="presOf" srcId="{73D3D00E-E4FB-48DE-B6CF-ED3C211BDE37}" destId="{4E396854-D0F9-48EC-9DC6-81C19BE69C0E}" srcOrd="0" destOrd="0" presId="urn:microsoft.com/office/officeart/2005/8/layout/orgChart1"/>
    <dgm:cxn modelId="{37B771A9-0F5B-4CC4-A89D-672F016C55DC}" type="presOf" srcId="{9FFF7269-513F-476F-9364-B31B16318FD3}" destId="{71CE9569-DCAD-43A9-967C-EC69C3BC0A96}" srcOrd="0" destOrd="0" presId="urn:microsoft.com/office/officeart/2005/8/layout/orgChart1"/>
    <dgm:cxn modelId="{F942BD9E-CE10-450A-9A1B-A90ABB1A3588}" type="presOf" srcId="{96736338-0B02-4AF7-B2CB-A1620C1E6406}" destId="{4E5AF0C0-627A-4AA0-9C4D-7929735C0675}" srcOrd="1" destOrd="0" presId="urn:microsoft.com/office/officeart/2005/8/layout/orgChart1"/>
    <dgm:cxn modelId="{BE252FBA-F4DA-4497-AB4D-833CAE8662E1}" type="presOf" srcId="{F2AF55D0-4413-47E4-A199-73416D9CB41D}" destId="{576BA2F7-C220-480D-8671-15E3CD6A3E4A}" srcOrd="0" destOrd="0" presId="urn:microsoft.com/office/officeart/2005/8/layout/orgChart1"/>
    <dgm:cxn modelId="{8590F702-5ABF-4096-9633-F0417B42D350}" type="presOf" srcId="{DEE9DA96-10AA-4A17-BBAA-E9EE3857D8D4}" destId="{B1CB5E70-0847-4241-8A92-DD75BA47C40A}" srcOrd="0" destOrd="0" presId="urn:microsoft.com/office/officeart/2005/8/layout/orgChart1"/>
    <dgm:cxn modelId="{10947CBB-9718-4DCB-8F8A-E5F75ADCCFAD}" type="presOf" srcId="{020CA19B-7F78-4B9D-B2E5-26A2BA18589D}" destId="{802A7DE7-E366-483E-82D4-249CFF3124B9}" srcOrd="0" destOrd="0" presId="urn:microsoft.com/office/officeart/2005/8/layout/orgChart1"/>
    <dgm:cxn modelId="{D5F2185D-7BE7-4464-B24D-9DEA8222CDE2}" type="presOf" srcId="{F2AF55D0-4413-47E4-A199-73416D9CB41D}" destId="{369A2FE9-738E-48B8-B6E1-2339F19BC001}" srcOrd="1" destOrd="0" presId="urn:microsoft.com/office/officeart/2005/8/layout/orgChart1"/>
    <dgm:cxn modelId="{C6B88092-8E5F-442E-8594-BDF7865CD0BF}" srcId="{DEE9DA96-10AA-4A17-BBAA-E9EE3857D8D4}" destId="{1C1BA270-A92F-47FB-9B38-E609CC2F15AC}" srcOrd="6" destOrd="0" parTransId="{CE528576-4760-4738-83A4-47C6E4A0BF4A}" sibTransId="{DEA73A6B-1355-4324-875A-65678F79A58A}"/>
    <dgm:cxn modelId="{D4AA654E-19B4-47D7-A0DB-76F0CF5CB4FC}" srcId="{DEE9DA96-10AA-4A17-BBAA-E9EE3857D8D4}" destId="{020CA19B-7F78-4B9D-B2E5-26A2BA18589D}" srcOrd="3" destOrd="0" parTransId="{7DD33D5D-0C99-4785-ACC2-37140C668F56}" sibTransId="{CA3538E1-CFA4-4225-A012-625C5515383E}"/>
    <dgm:cxn modelId="{878AAFEE-1804-491F-9859-C69458AE8C88}" type="presOf" srcId="{7BA5A296-D1F0-4840-879A-B55D2EE4C634}" destId="{CFAAE255-2041-444D-A90E-D3EDE5E8B98B}" srcOrd="0" destOrd="0" presId="urn:microsoft.com/office/officeart/2005/8/layout/orgChart1"/>
    <dgm:cxn modelId="{290D6EB4-E581-4FDB-8C71-92372B43C353}" type="presOf" srcId="{9FFF7269-513F-476F-9364-B31B16318FD3}" destId="{B37E45CA-C5BF-472F-A2EC-2751D9222F3E}" srcOrd="1" destOrd="0" presId="urn:microsoft.com/office/officeart/2005/8/layout/orgChart1"/>
    <dgm:cxn modelId="{0BAE67F9-8914-4190-83C5-7BA96C23F0EF}" srcId="{DEE9DA96-10AA-4A17-BBAA-E9EE3857D8D4}" destId="{9FFF7269-513F-476F-9364-B31B16318FD3}" srcOrd="1" destOrd="0" parTransId="{7BA5A296-D1F0-4840-879A-B55D2EE4C634}" sibTransId="{530D471C-5A9B-4637-8FB2-44C16C603DB5}"/>
    <dgm:cxn modelId="{513F4A90-D9F1-4751-8087-928AFB7D9BB2}" type="presOf" srcId="{1C1BA270-A92F-47FB-9B38-E609CC2F15AC}" destId="{026BF71F-BF84-4214-A86A-80436BC5C820}" srcOrd="1" destOrd="0" presId="urn:microsoft.com/office/officeart/2005/8/layout/orgChart1"/>
    <dgm:cxn modelId="{9AA9187B-0C8B-442E-9592-D1C9A6B51002}" type="presOf" srcId="{DEE9DA96-10AA-4A17-BBAA-E9EE3857D8D4}" destId="{92F3C49D-DD9C-42C2-8E7A-09A3066D1E6D}" srcOrd="1" destOrd="0" presId="urn:microsoft.com/office/officeart/2005/8/layout/orgChart1"/>
    <dgm:cxn modelId="{2329FC46-1135-436A-A8AB-4BDA3D1E66A3}" type="presOf" srcId="{DAB2218D-8755-491C-9F9F-2579B4F867CB}" destId="{455B781B-76B9-4DD8-B033-7D0FF9C78343}" srcOrd="1" destOrd="0" presId="urn:microsoft.com/office/officeart/2005/8/layout/orgChart1"/>
    <dgm:cxn modelId="{394072E7-C0BB-4F93-A214-C3803842646A}" type="presOf" srcId="{E4C467D6-06D9-4938-8916-DC94B5D05510}" destId="{A67466F8-CDAB-44BE-9B6A-5E1D909CCE32}" srcOrd="0" destOrd="0" presId="urn:microsoft.com/office/officeart/2005/8/layout/orgChart1"/>
    <dgm:cxn modelId="{0BEC0DE0-1042-46F1-9D3F-1823416AFB2D}" type="presOf" srcId="{3F019ADF-1A46-4BBB-8BAB-28D67CBF5648}" destId="{CC27CC2D-7D62-4B4A-BE01-D2C694F1F287}" srcOrd="0" destOrd="0" presId="urn:microsoft.com/office/officeart/2005/8/layout/orgChart1"/>
    <dgm:cxn modelId="{0494A43B-F552-4836-8603-34E1A1AA3F0E}" type="presOf" srcId="{96736338-0B02-4AF7-B2CB-A1620C1E6406}" destId="{2FACFE92-E635-454B-8D9C-DFC99F7205A4}" srcOrd="0" destOrd="0" presId="urn:microsoft.com/office/officeart/2005/8/layout/orgChart1"/>
    <dgm:cxn modelId="{ACD5742B-7D86-4788-9BC9-98AEF1EEB418}" srcId="{DEE9DA96-10AA-4A17-BBAA-E9EE3857D8D4}" destId="{F2AF55D0-4413-47E4-A199-73416D9CB41D}" srcOrd="4" destOrd="0" parTransId="{73D3D00E-E4FB-48DE-B6CF-ED3C211BDE37}" sibTransId="{F8BA88F4-7F3C-490E-877D-8977CDAD2930}"/>
    <dgm:cxn modelId="{56D2BC83-7F60-40B0-A787-35A3C7E8364A}" srcId="{DEE9DA96-10AA-4A17-BBAA-E9EE3857D8D4}" destId="{2550821B-0214-44F7-91B6-C237898C3D2D}" srcOrd="9" destOrd="0" parTransId="{6F59C424-26B4-43E5-A82B-A8AFBFD63CDD}" sibTransId="{76DACE13-0A6A-4DB7-97FD-C0912FC16C10}"/>
    <dgm:cxn modelId="{19B690DE-826E-417A-B928-4A93ED88F0CE}" type="presParOf" srcId="{517DB1C3-5962-4882-8075-5C57FC238290}" destId="{DF503121-960C-4A9E-AC4E-568D37D41E43}" srcOrd="0" destOrd="0" presId="urn:microsoft.com/office/officeart/2005/8/layout/orgChart1"/>
    <dgm:cxn modelId="{CC37942A-C4B1-4FD0-AE4A-52159157D180}" type="presParOf" srcId="{DF503121-960C-4A9E-AC4E-568D37D41E43}" destId="{4AF20C74-E5B2-4714-B8EF-328E6CAD288E}" srcOrd="0" destOrd="0" presId="urn:microsoft.com/office/officeart/2005/8/layout/orgChart1"/>
    <dgm:cxn modelId="{A86B9A79-0CDB-4598-AA60-65B19397889E}" type="presParOf" srcId="{4AF20C74-E5B2-4714-B8EF-328E6CAD288E}" destId="{B1CB5E70-0847-4241-8A92-DD75BA47C40A}" srcOrd="0" destOrd="0" presId="urn:microsoft.com/office/officeart/2005/8/layout/orgChart1"/>
    <dgm:cxn modelId="{7FE0CC76-7D64-4A47-9B7F-9AB20160AAB1}" type="presParOf" srcId="{4AF20C74-E5B2-4714-B8EF-328E6CAD288E}" destId="{92F3C49D-DD9C-42C2-8E7A-09A3066D1E6D}" srcOrd="1" destOrd="0" presId="urn:microsoft.com/office/officeart/2005/8/layout/orgChart1"/>
    <dgm:cxn modelId="{2A480AEF-D163-4016-9967-DB0812CE8E70}" type="presParOf" srcId="{DF503121-960C-4A9E-AC4E-568D37D41E43}" destId="{25240D12-507D-413E-A4A2-0D76C908038B}" srcOrd="1" destOrd="0" presId="urn:microsoft.com/office/officeart/2005/8/layout/orgChart1"/>
    <dgm:cxn modelId="{D5092B10-1593-4D33-B791-E3D5D9070542}" type="presParOf" srcId="{25240D12-507D-413E-A4A2-0D76C908038B}" destId="{CC27CC2D-7D62-4B4A-BE01-D2C694F1F287}" srcOrd="0" destOrd="0" presId="urn:microsoft.com/office/officeart/2005/8/layout/orgChart1"/>
    <dgm:cxn modelId="{934F5C1F-4B6E-4C38-B8F4-F4DE149374B1}" type="presParOf" srcId="{25240D12-507D-413E-A4A2-0D76C908038B}" destId="{A32777A6-4BDB-44B3-99E9-C0DBB482E507}" srcOrd="1" destOrd="0" presId="urn:microsoft.com/office/officeart/2005/8/layout/orgChart1"/>
    <dgm:cxn modelId="{354F916B-EA08-4582-806C-22AC9B975684}" type="presParOf" srcId="{A32777A6-4BDB-44B3-99E9-C0DBB482E507}" destId="{DCAC4F0B-3EE1-48FF-BB88-7F09FC404A0D}" srcOrd="0" destOrd="0" presId="urn:microsoft.com/office/officeart/2005/8/layout/orgChart1"/>
    <dgm:cxn modelId="{146E7172-6A21-42A8-97FF-3BC2CF981859}" type="presParOf" srcId="{DCAC4F0B-3EE1-48FF-BB88-7F09FC404A0D}" destId="{D2C1332B-C23F-4AB0-9B79-183BDD21BFBC}" srcOrd="0" destOrd="0" presId="urn:microsoft.com/office/officeart/2005/8/layout/orgChart1"/>
    <dgm:cxn modelId="{39A24F70-4A1D-415D-9888-801FCF9A97A4}" type="presParOf" srcId="{DCAC4F0B-3EE1-48FF-BB88-7F09FC404A0D}" destId="{70A4C494-F699-4FAD-96DA-DEC89B5AC0E7}" srcOrd="1" destOrd="0" presId="urn:microsoft.com/office/officeart/2005/8/layout/orgChart1"/>
    <dgm:cxn modelId="{86790CFC-82C7-4153-9430-BF4D3B1DC903}" type="presParOf" srcId="{A32777A6-4BDB-44B3-99E9-C0DBB482E507}" destId="{08A59C39-CAE1-4CD5-9D12-2F9E007F92A5}" srcOrd="1" destOrd="0" presId="urn:microsoft.com/office/officeart/2005/8/layout/orgChart1"/>
    <dgm:cxn modelId="{5A0DA321-88A5-4734-9C38-630E56985CC9}" type="presParOf" srcId="{A32777A6-4BDB-44B3-99E9-C0DBB482E507}" destId="{9E464476-D8AE-4528-AD2B-A50ADD03ACC9}" srcOrd="2" destOrd="0" presId="urn:microsoft.com/office/officeart/2005/8/layout/orgChart1"/>
    <dgm:cxn modelId="{7A2D2E6A-B5C2-4635-88E0-BBB2131848B3}" type="presParOf" srcId="{25240D12-507D-413E-A4A2-0D76C908038B}" destId="{CFAAE255-2041-444D-A90E-D3EDE5E8B98B}" srcOrd="2" destOrd="0" presId="urn:microsoft.com/office/officeart/2005/8/layout/orgChart1"/>
    <dgm:cxn modelId="{140EC377-3721-49F0-9299-50FD4446D29F}" type="presParOf" srcId="{25240D12-507D-413E-A4A2-0D76C908038B}" destId="{F8BA9D6B-E1CC-4C69-9064-5FA0B589A317}" srcOrd="3" destOrd="0" presId="urn:microsoft.com/office/officeart/2005/8/layout/orgChart1"/>
    <dgm:cxn modelId="{9303E546-E92A-46A2-B6C9-73CB748EAF86}" type="presParOf" srcId="{F8BA9D6B-E1CC-4C69-9064-5FA0B589A317}" destId="{2740C5AD-5442-4A63-A5B6-79C6B7A73690}" srcOrd="0" destOrd="0" presId="urn:microsoft.com/office/officeart/2005/8/layout/orgChart1"/>
    <dgm:cxn modelId="{BC5872E8-B1C4-4903-BC86-146D75C47C2B}" type="presParOf" srcId="{2740C5AD-5442-4A63-A5B6-79C6B7A73690}" destId="{71CE9569-DCAD-43A9-967C-EC69C3BC0A96}" srcOrd="0" destOrd="0" presId="urn:microsoft.com/office/officeart/2005/8/layout/orgChart1"/>
    <dgm:cxn modelId="{05620C5E-9B62-4080-9A3D-FFE1CFAA8168}" type="presParOf" srcId="{2740C5AD-5442-4A63-A5B6-79C6B7A73690}" destId="{B37E45CA-C5BF-472F-A2EC-2751D9222F3E}" srcOrd="1" destOrd="0" presId="urn:microsoft.com/office/officeart/2005/8/layout/orgChart1"/>
    <dgm:cxn modelId="{0902711B-AC3A-45D2-910D-BCBAB70FF316}" type="presParOf" srcId="{F8BA9D6B-E1CC-4C69-9064-5FA0B589A317}" destId="{33F828B5-2A94-4C43-8203-D52171DCE79C}" srcOrd="1" destOrd="0" presId="urn:microsoft.com/office/officeart/2005/8/layout/orgChart1"/>
    <dgm:cxn modelId="{F6EF36C1-4386-40D5-85A4-04578B04168A}" type="presParOf" srcId="{F8BA9D6B-E1CC-4C69-9064-5FA0B589A317}" destId="{7FBE92C7-A873-4E8E-AF46-39D5DD3F8175}" srcOrd="2" destOrd="0" presId="urn:microsoft.com/office/officeart/2005/8/layout/orgChart1"/>
    <dgm:cxn modelId="{C0B08F5F-F3EA-4347-BA71-3922002D2B74}" type="presParOf" srcId="{25240D12-507D-413E-A4A2-0D76C908038B}" destId="{F415B6C3-43EE-4D43-A5D0-23AEB6DCDADF}" srcOrd="4" destOrd="0" presId="urn:microsoft.com/office/officeart/2005/8/layout/orgChart1"/>
    <dgm:cxn modelId="{B31D6F24-C1ED-45CC-9E4A-0313DCB9D60E}" type="presParOf" srcId="{25240D12-507D-413E-A4A2-0D76C908038B}" destId="{CDCD8710-F912-4402-843E-1556D8919F82}" srcOrd="5" destOrd="0" presId="urn:microsoft.com/office/officeart/2005/8/layout/orgChart1"/>
    <dgm:cxn modelId="{04D1661C-025D-4B75-9FC0-A42DD2ED3AF4}" type="presParOf" srcId="{CDCD8710-F912-4402-843E-1556D8919F82}" destId="{C797369B-4904-4F56-B17D-24ED880B4FEE}" srcOrd="0" destOrd="0" presId="urn:microsoft.com/office/officeart/2005/8/layout/orgChart1"/>
    <dgm:cxn modelId="{976FD7C9-013B-4417-B480-B558DB02CF49}" type="presParOf" srcId="{C797369B-4904-4F56-B17D-24ED880B4FEE}" destId="{1696AAF9-772A-4CC5-AD5A-CA8288DBD99C}" srcOrd="0" destOrd="0" presId="urn:microsoft.com/office/officeart/2005/8/layout/orgChart1"/>
    <dgm:cxn modelId="{C16E420E-F584-4144-9F6E-FB9EB5419D73}" type="presParOf" srcId="{C797369B-4904-4F56-B17D-24ED880B4FEE}" destId="{7F927C42-B0F2-4C4B-BC38-B909513B2F60}" srcOrd="1" destOrd="0" presId="urn:microsoft.com/office/officeart/2005/8/layout/orgChart1"/>
    <dgm:cxn modelId="{53FC5375-4968-4FCC-B9CB-5BAC0440C037}" type="presParOf" srcId="{CDCD8710-F912-4402-843E-1556D8919F82}" destId="{5ED89D8E-1E09-4CB4-AC4D-CE0990753CC1}" srcOrd="1" destOrd="0" presId="urn:microsoft.com/office/officeart/2005/8/layout/orgChart1"/>
    <dgm:cxn modelId="{815D8081-729B-447D-BAFF-33638B64255A}" type="presParOf" srcId="{CDCD8710-F912-4402-843E-1556D8919F82}" destId="{6B9C0C3B-9F5C-4D20-ADE1-7D6A9C6430F5}" srcOrd="2" destOrd="0" presId="urn:microsoft.com/office/officeart/2005/8/layout/orgChart1"/>
    <dgm:cxn modelId="{31484B38-30C3-4C05-8300-86691CF10B02}" type="presParOf" srcId="{25240D12-507D-413E-A4A2-0D76C908038B}" destId="{716AEF6A-88B5-43C7-83A4-2156BC7369FD}" srcOrd="6" destOrd="0" presId="urn:microsoft.com/office/officeart/2005/8/layout/orgChart1"/>
    <dgm:cxn modelId="{8EBDDA67-44B6-41BE-8B0F-F6B949EC3387}" type="presParOf" srcId="{25240D12-507D-413E-A4A2-0D76C908038B}" destId="{258DA398-3826-4CB0-A097-030CC9B7D108}" srcOrd="7" destOrd="0" presId="urn:microsoft.com/office/officeart/2005/8/layout/orgChart1"/>
    <dgm:cxn modelId="{5B1ABB05-FD55-42FF-8060-D0E43D04B873}" type="presParOf" srcId="{258DA398-3826-4CB0-A097-030CC9B7D108}" destId="{2F012229-CB13-4DDA-98AE-33DE967BD59D}" srcOrd="0" destOrd="0" presId="urn:microsoft.com/office/officeart/2005/8/layout/orgChart1"/>
    <dgm:cxn modelId="{A0104BF8-8236-4C38-8D1C-3207FF5BB878}" type="presParOf" srcId="{2F012229-CB13-4DDA-98AE-33DE967BD59D}" destId="{802A7DE7-E366-483E-82D4-249CFF3124B9}" srcOrd="0" destOrd="0" presId="urn:microsoft.com/office/officeart/2005/8/layout/orgChart1"/>
    <dgm:cxn modelId="{C4019924-72B1-4E9C-918C-C67EE092D192}" type="presParOf" srcId="{2F012229-CB13-4DDA-98AE-33DE967BD59D}" destId="{7C73D875-D800-4B00-BC86-EDCC008FAE65}" srcOrd="1" destOrd="0" presId="urn:microsoft.com/office/officeart/2005/8/layout/orgChart1"/>
    <dgm:cxn modelId="{60BAB4EA-B245-4477-BCCD-339187C2C0ED}" type="presParOf" srcId="{258DA398-3826-4CB0-A097-030CC9B7D108}" destId="{B7E91958-0F7C-43D5-8348-22BBF1808285}" srcOrd="1" destOrd="0" presId="urn:microsoft.com/office/officeart/2005/8/layout/orgChart1"/>
    <dgm:cxn modelId="{8CEA6ED2-1B21-4418-929F-A15283C696F0}" type="presParOf" srcId="{258DA398-3826-4CB0-A097-030CC9B7D108}" destId="{89058791-3CE9-4365-9747-6B6FF6345492}" srcOrd="2" destOrd="0" presId="urn:microsoft.com/office/officeart/2005/8/layout/orgChart1"/>
    <dgm:cxn modelId="{62103352-A92C-4E50-B76A-B9C7C0ACC9A1}" type="presParOf" srcId="{25240D12-507D-413E-A4A2-0D76C908038B}" destId="{4E396854-D0F9-48EC-9DC6-81C19BE69C0E}" srcOrd="8" destOrd="0" presId="urn:microsoft.com/office/officeart/2005/8/layout/orgChart1"/>
    <dgm:cxn modelId="{8A77EE35-22DE-4696-B013-1576EC7351A9}" type="presParOf" srcId="{25240D12-507D-413E-A4A2-0D76C908038B}" destId="{630E06B0-833A-4BDB-B3C1-5B2A68F5259E}" srcOrd="9" destOrd="0" presId="urn:microsoft.com/office/officeart/2005/8/layout/orgChart1"/>
    <dgm:cxn modelId="{EE5EBCFB-0C15-42A4-B6E9-C207AC939E60}" type="presParOf" srcId="{630E06B0-833A-4BDB-B3C1-5B2A68F5259E}" destId="{6A9C681C-0574-40DC-AE41-0898A45815B3}" srcOrd="0" destOrd="0" presId="urn:microsoft.com/office/officeart/2005/8/layout/orgChart1"/>
    <dgm:cxn modelId="{8041396B-EDA6-4ACE-8A3F-6C8A37107FDB}" type="presParOf" srcId="{6A9C681C-0574-40DC-AE41-0898A45815B3}" destId="{576BA2F7-C220-480D-8671-15E3CD6A3E4A}" srcOrd="0" destOrd="0" presId="urn:microsoft.com/office/officeart/2005/8/layout/orgChart1"/>
    <dgm:cxn modelId="{E6509750-7788-44EA-BBB9-849F72D21319}" type="presParOf" srcId="{6A9C681C-0574-40DC-AE41-0898A45815B3}" destId="{369A2FE9-738E-48B8-B6E1-2339F19BC001}" srcOrd="1" destOrd="0" presId="urn:microsoft.com/office/officeart/2005/8/layout/orgChart1"/>
    <dgm:cxn modelId="{01762361-738B-49D5-BBDC-E9034CB6E73F}" type="presParOf" srcId="{630E06B0-833A-4BDB-B3C1-5B2A68F5259E}" destId="{FAC7BE93-D8B9-409C-92D4-453E1922E540}" srcOrd="1" destOrd="0" presId="urn:microsoft.com/office/officeart/2005/8/layout/orgChart1"/>
    <dgm:cxn modelId="{736D540C-A382-4A05-A03C-50C1617278E5}" type="presParOf" srcId="{630E06B0-833A-4BDB-B3C1-5B2A68F5259E}" destId="{360D9FC0-CFFD-4D97-9C86-A544863CEA6D}" srcOrd="2" destOrd="0" presId="urn:microsoft.com/office/officeart/2005/8/layout/orgChart1"/>
    <dgm:cxn modelId="{B476B72A-B288-4D24-8CB2-38AD5333FEAE}" type="presParOf" srcId="{25240D12-507D-413E-A4A2-0D76C908038B}" destId="{A67466F8-CDAB-44BE-9B6A-5E1D909CCE32}" srcOrd="10" destOrd="0" presId="urn:microsoft.com/office/officeart/2005/8/layout/orgChart1"/>
    <dgm:cxn modelId="{3735942A-47DE-482B-A11F-F372090584C3}" type="presParOf" srcId="{25240D12-507D-413E-A4A2-0D76C908038B}" destId="{9EF81BF4-8275-4869-8243-8461516B9C05}" srcOrd="11" destOrd="0" presId="urn:microsoft.com/office/officeart/2005/8/layout/orgChart1"/>
    <dgm:cxn modelId="{3F131F9B-DCBC-464F-B978-55068EB1BFD5}" type="presParOf" srcId="{9EF81BF4-8275-4869-8243-8461516B9C05}" destId="{59419D69-D3B1-4D88-BAE2-D1DA707115B5}" srcOrd="0" destOrd="0" presId="urn:microsoft.com/office/officeart/2005/8/layout/orgChart1"/>
    <dgm:cxn modelId="{09101338-853A-4001-BD5F-E5321440F0AC}" type="presParOf" srcId="{59419D69-D3B1-4D88-BAE2-D1DA707115B5}" destId="{B7FA6290-C78E-4774-B743-7D120654A5E0}" srcOrd="0" destOrd="0" presId="urn:microsoft.com/office/officeart/2005/8/layout/orgChart1"/>
    <dgm:cxn modelId="{79C8E779-4104-4990-9E6B-BB1338CD32FA}" type="presParOf" srcId="{59419D69-D3B1-4D88-BAE2-D1DA707115B5}" destId="{10516CE0-DDFF-4977-8F43-890690F0359D}" srcOrd="1" destOrd="0" presId="urn:microsoft.com/office/officeart/2005/8/layout/orgChart1"/>
    <dgm:cxn modelId="{708263C3-4EAE-4031-928F-6EE22F7C88E8}" type="presParOf" srcId="{9EF81BF4-8275-4869-8243-8461516B9C05}" destId="{0397E538-297D-4A9B-80B4-928AB7571C73}" srcOrd="1" destOrd="0" presId="urn:microsoft.com/office/officeart/2005/8/layout/orgChart1"/>
    <dgm:cxn modelId="{3F595DFC-8CF2-422C-AEE8-9B5C6F753417}" type="presParOf" srcId="{9EF81BF4-8275-4869-8243-8461516B9C05}" destId="{DFEFCCB2-485F-42DE-AC1D-298FB7EC3286}" srcOrd="2" destOrd="0" presId="urn:microsoft.com/office/officeart/2005/8/layout/orgChart1"/>
    <dgm:cxn modelId="{783E9425-FF42-4542-87AC-48821D2C12D5}" type="presParOf" srcId="{25240D12-507D-413E-A4A2-0D76C908038B}" destId="{D219F53C-FA69-44C2-ABDA-B810E01CAABD}" srcOrd="12" destOrd="0" presId="urn:microsoft.com/office/officeart/2005/8/layout/orgChart1"/>
    <dgm:cxn modelId="{B27C2DA7-E69F-4F54-B9C6-FA8181E7F59F}" type="presParOf" srcId="{25240D12-507D-413E-A4A2-0D76C908038B}" destId="{725DC78E-F473-4DC1-A1EB-B0F8CA2D273B}" srcOrd="13" destOrd="0" presId="urn:microsoft.com/office/officeart/2005/8/layout/orgChart1"/>
    <dgm:cxn modelId="{084DFE5E-D3A2-44B9-A855-EA6C41192BE4}" type="presParOf" srcId="{725DC78E-F473-4DC1-A1EB-B0F8CA2D273B}" destId="{5078BB3F-C0E4-4CFC-9540-6AB48037D912}" srcOrd="0" destOrd="0" presId="urn:microsoft.com/office/officeart/2005/8/layout/orgChart1"/>
    <dgm:cxn modelId="{B043A16A-6F56-4271-AF2C-43D3AFCCB1AD}" type="presParOf" srcId="{5078BB3F-C0E4-4CFC-9540-6AB48037D912}" destId="{00465D34-3D06-40DA-B4C3-41CB2A69B5E2}" srcOrd="0" destOrd="0" presId="urn:microsoft.com/office/officeart/2005/8/layout/orgChart1"/>
    <dgm:cxn modelId="{4CA76803-96D1-4DCE-8696-D4F79B5620D5}" type="presParOf" srcId="{5078BB3F-C0E4-4CFC-9540-6AB48037D912}" destId="{026BF71F-BF84-4214-A86A-80436BC5C820}" srcOrd="1" destOrd="0" presId="urn:microsoft.com/office/officeart/2005/8/layout/orgChart1"/>
    <dgm:cxn modelId="{66D46EDB-323E-4FED-9ED7-8CAC926A0F9F}" type="presParOf" srcId="{725DC78E-F473-4DC1-A1EB-B0F8CA2D273B}" destId="{72D645CF-0267-464A-A86B-A9990D985751}" srcOrd="1" destOrd="0" presId="urn:microsoft.com/office/officeart/2005/8/layout/orgChart1"/>
    <dgm:cxn modelId="{5F5A7EE1-B030-43B7-822C-7A7EADFB9C26}" type="presParOf" srcId="{725DC78E-F473-4DC1-A1EB-B0F8CA2D273B}" destId="{A3D2AE3F-3943-4D93-9755-D8DFF27C05F9}" srcOrd="2" destOrd="0" presId="urn:microsoft.com/office/officeart/2005/8/layout/orgChart1"/>
    <dgm:cxn modelId="{1B8FD20A-A316-4697-B4E7-A5F9257C05BC}" type="presParOf" srcId="{25240D12-507D-413E-A4A2-0D76C908038B}" destId="{F3904B62-2CB6-4532-9C1E-CA594B051B05}" srcOrd="14" destOrd="0" presId="urn:microsoft.com/office/officeart/2005/8/layout/orgChart1"/>
    <dgm:cxn modelId="{510B0E12-6A7B-4F87-AA96-6A8441113760}" type="presParOf" srcId="{25240D12-507D-413E-A4A2-0D76C908038B}" destId="{A7C1B221-06F1-40A3-B260-430170612B84}" srcOrd="15" destOrd="0" presId="urn:microsoft.com/office/officeart/2005/8/layout/orgChart1"/>
    <dgm:cxn modelId="{9752AF36-BD7E-4C8D-882D-F79AC5979E76}" type="presParOf" srcId="{A7C1B221-06F1-40A3-B260-430170612B84}" destId="{4EDCE451-6E48-4EF4-935F-3A3FC4DE30E8}" srcOrd="0" destOrd="0" presId="urn:microsoft.com/office/officeart/2005/8/layout/orgChart1"/>
    <dgm:cxn modelId="{6093BB20-8F12-43A4-9A3D-DE0B56C7B902}" type="presParOf" srcId="{4EDCE451-6E48-4EF4-935F-3A3FC4DE30E8}" destId="{2FACFE92-E635-454B-8D9C-DFC99F7205A4}" srcOrd="0" destOrd="0" presId="urn:microsoft.com/office/officeart/2005/8/layout/orgChart1"/>
    <dgm:cxn modelId="{F4C3A458-B3A4-4619-8398-976598037E8F}" type="presParOf" srcId="{4EDCE451-6E48-4EF4-935F-3A3FC4DE30E8}" destId="{4E5AF0C0-627A-4AA0-9C4D-7929735C0675}" srcOrd="1" destOrd="0" presId="urn:microsoft.com/office/officeart/2005/8/layout/orgChart1"/>
    <dgm:cxn modelId="{B9AF7CC8-BFAE-4003-9A2A-3E99D0DD0EDF}" type="presParOf" srcId="{A7C1B221-06F1-40A3-B260-430170612B84}" destId="{7B1E2E51-B619-4E2E-8828-CAA87BD80EBE}" srcOrd="1" destOrd="0" presId="urn:microsoft.com/office/officeart/2005/8/layout/orgChart1"/>
    <dgm:cxn modelId="{B9CD8E26-2ADE-4076-AE80-E6D47E8C297D}" type="presParOf" srcId="{A7C1B221-06F1-40A3-B260-430170612B84}" destId="{49825258-0D68-48BD-AFC9-5AEF0A78C62E}" srcOrd="2" destOrd="0" presId="urn:microsoft.com/office/officeart/2005/8/layout/orgChart1"/>
    <dgm:cxn modelId="{DA49C414-B96F-4A6E-A2BB-80306D6F9CC4}" type="presParOf" srcId="{25240D12-507D-413E-A4A2-0D76C908038B}" destId="{27671C8B-8C96-44F9-9D6D-830CE5B7ABDF}" srcOrd="16" destOrd="0" presId="urn:microsoft.com/office/officeart/2005/8/layout/orgChart1"/>
    <dgm:cxn modelId="{08383533-D4AA-4521-879E-DA1DCFA7C424}" type="presParOf" srcId="{25240D12-507D-413E-A4A2-0D76C908038B}" destId="{C8B601F9-D1AB-40A9-BAA9-E6F6197FC832}" srcOrd="17" destOrd="0" presId="urn:microsoft.com/office/officeart/2005/8/layout/orgChart1"/>
    <dgm:cxn modelId="{CFB04545-3D2D-42D4-8EC2-515D185146BE}" type="presParOf" srcId="{C8B601F9-D1AB-40A9-BAA9-E6F6197FC832}" destId="{42ED2505-6AF0-40C3-9253-67484E2E6376}" srcOrd="0" destOrd="0" presId="urn:microsoft.com/office/officeart/2005/8/layout/orgChart1"/>
    <dgm:cxn modelId="{036B15A7-B268-4F28-9EEB-1AC7F9AA32D2}" type="presParOf" srcId="{42ED2505-6AF0-40C3-9253-67484E2E6376}" destId="{AB38A2FB-0767-413F-929D-318102FEFBE9}" srcOrd="0" destOrd="0" presId="urn:microsoft.com/office/officeart/2005/8/layout/orgChart1"/>
    <dgm:cxn modelId="{A183EE8F-5FD4-4F2C-B02B-0599978C4254}" type="presParOf" srcId="{42ED2505-6AF0-40C3-9253-67484E2E6376}" destId="{211FC955-6157-443B-B59B-04058EF514DF}" srcOrd="1" destOrd="0" presId="urn:microsoft.com/office/officeart/2005/8/layout/orgChart1"/>
    <dgm:cxn modelId="{18C89DAA-2898-4C92-9EF1-98F0FD35BBB7}" type="presParOf" srcId="{C8B601F9-D1AB-40A9-BAA9-E6F6197FC832}" destId="{83E687EC-3F08-4EA9-9704-29D3AD426AF2}" srcOrd="1" destOrd="0" presId="urn:microsoft.com/office/officeart/2005/8/layout/orgChart1"/>
    <dgm:cxn modelId="{8F25DDA1-D891-4C22-9C82-EDC52AC9D8CB}" type="presParOf" srcId="{C8B601F9-D1AB-40A9-BAA9-E6F6197FC832}" destId="{67A20042-17B0-43F1-A87E-39D3C7E6F419}" srcOrd="2" destOrd="0" presId="urn:microsoft.com/office/officeart/2005/8/layout/orgChart1"/>
    <dgm:cxn modelId="{297C5C30-80C1-484C-B83F-5DC25226BCA1}" type="presParOf" srcId="{25240D12-507D-413E-A4A2-0D76C908038B}" destId="{97AC7F3A-2972-4E2E-BB09-7D45DFEE2725}" srcOrd="18" destOrd="0" presId="urn:microsoft.com/office/officeart/2005/8/layout/orgChart1"/>
    <dgm:cxn modelId="{5411FDE6-1109-466C-BFD2-807B67027562}" type="presParOf" srcId="{25240D12-507D-413E-A4A2-0D76C908038B}" destId="{D14564D3-D774-46AA-9C84-855D17A7B223}" srcOrd="19" destOrd="0" presId="urn:microsoft.com/office/officeart/2005/8/layout/orgChart1"/>
    <dgm:cxn modelId="{34FF59FD-8452-4F95-AF6B-2ABF4366FC5B}" type="presParOf" srcId="{D14564D3-D774-46AA-9C84-855D17A7B223}" destId="{2BD8E8AD-E3FB-40DE-AD55-09DD3C000F0B}" srcOrd="0" destOrd="0" presId="urn:microsoft.com/office/officeart/2005/8/layout/orgChart1"/>
    <dgm:cxn modelId="{9724D60B-3A72-4891-9E66-235BAE9ED066}" type="presParOf" srcId="{2BD8E8AD-E3FB-40DE-AD55-09DD3C000F0B}" destId="{858AD9FD-1F52-4EA1-AB7E-158271E27FCA}" srcOrd="0" destOrd="0" presId="urn:microsoft.com/office/officeart/2005/8/layout/orgChart1"/>
    <dgm:cxn modelId="{6FD09B5D-3AB2-4452-901C-14FC9C7C8312}" type="presParOf" srcId="{2BD8E8AD-E3FB-40DE-AD55-09DD3C000F0B}" destId="{B1870374-2E73-4D2D-B62E-B4AA601D4ED6}" srcOrd="1" destOrd="0" presId="urn:microsoft.com/office/officeart/2005/8/layout/orgChart1"/>
    <dgm:cxn modelId="{C5FCBCFB-E139-4555-851C-FEFF08467B14}" type="presParOf" srcId="{D14564D3-D774-46AA-9C84-855D17A7B223}" destId="{B3C5CFCC-23DE-4D7C-AA37-B3119863B2D8}" srcOrd="1" destOrd="0" presId="urn:microsoft.com/office/officeart/2005/8/layout/orgChart1"/>
    <dgm:cxn modelId="{E90670AB-0BFB-421E-BB11-523FB40B0BFE}" type="presParOf" srcId="{D14564D3-D774-46AA-9C84-855D17A7B223}" destId="{07462F89-B4D3-40DB-9E52-44C0D0C96F62}" srcOrd="2" destOrd="0" presId="urn:microsoft.com/office/officeart/2005/8/layout/orgChart1"/>
    <dgm:cxn modelId="{0799819A-5D11-4AC2-A2F8-A02EA1FCC306}" type="presParOf" srcId="{25240D12-507D-413E-A4A2-0D76C908038B}" destId="{8A862FC9-C245-4707-AEAC-62483F6EC0F1}" srcOrd="20" destOrd="0" presId="urn:microsoft.com/office/officeart/2005/8/layout/orgChart1"/>
    <dgm:cxn modelId="{5A3BC0C3-51A8-46C2-A7BA-FE40799D9B38}" type="presParOf" srcId="{25240D12-507D-413E-A4A2-0D76C908038B}" destId="{14700B5B-7B72-49AD-8038-D5F7D64C30C8}" srcOrd="21" destOrd="0" presId="urn:microsoft.com/office/officeart/2005/8/layout/orgChart1"/>
    <dgm:cxn modelId="{1EBAA9C0-CD85-4DA5-A6E8-7DA3F07D3ABD}" type="presParOf" srcId="{14700B5B-7B72-49AD-8038-D5F7D64C30C8}" destId="{D9C6F644-B3E3-4D0B-86B4-0F511B06E85A}" srcOrd="0" destOrd="0" presId="urn:microsoft.com/office/officeart/2005/8/layout/orgChart1"/>
    <dgm:cxn modelId="{F387E723-E690-44C3-972C-4990004DE171}" type="presParOf" srcId="{D9C6F644-B3E3-4D0B-86B4-0F511B06E85A}" destId="{3FA3B1B7-9A08-4FA2-BB20-98572B68969D}" srcOrd="0" destOrd="0" presId="urn:microsoft.com/office/officeart/2005/8/layout/orgChart1"/>
    <dgm:cxn modelId="{9DF0386C-CB77-402F-A0E2-15B02BE90AE8}" type="presParOf" srcId="{D9C6F644-B3E3-4D0B-86B4-0F511B06E85A}" destId="{455B781B-76B9-4DD8-B033-7D0FF9C78343}" srcOrd="1" destOrd="0" presId="urn:microsoft.com/office/officeart/2005/8/layout/orgChart1"/>
    <dgm:cxn modelId="{69EADD13-118A-4C8E-8584-A5A3793A2D7B}" type="presParOf" srcId="{14700B5B-7B72-49AD-8038-D5F7D64C30C8}" destId="{86563960-1C74-4425-924B-42BC4B038831}" srcOrd="1" destOrd="0" presId="urn:microsoft.com/office/officeart/2005/8/layout/orgChart1"/>
    <dgm:cxn modelId="{A42C3F0E-A719-4EF5-83DE-0B9834949A24}" type="presParOf" srcId="{14700B5B-7B72-49AD-8038-D5F7D64C30C8}" destId="{AE30ED6E-8E99-4750-8046-79A2CB862C0E}" srcOrd="2" destOrd="0" presId="urn:microsoft.com/office/officeart/2005/8/layout/orgChart1"/>
    <dgm:cxn modelId="{A2C1EFF5-691D-46FD-BA11-23350EB34CDB}" type="presParOf" srcId="{DF503121-960C-4A9E-AC4E-568D37D41E43}" destId="{F5006016-503D-4EFB-8838-801DA21212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5C981-E838-4138-ADE6-8BD2978EF3C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he-IL"/>
        </a:p>
      </dgm:t>
    </dgm:pt>
    <dgm:pt modelId="{9E133B57-297C-4252-B1A5-64C049D09CF9}">
      <dgm:prSet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גישתו של הארגון ל</a:t>
          </a:r>
          <a:r>
            <a:rPr lang="he-IL" sz="2400" b="1" dirty="0">
              <a:solidFill>
                <a:schemeClr val="tx1"/>
              </a:solidFill>
              <a:hlinkClick xmlns:r="http://schemas.openxmlformats.org/officeDocument/2006/relationships" r:id="rId1"/>
            </a:rPr>
            <a:t>חדשנות</a:t>
          </a:r>
          <a:r>
            <a:rPr lang="he-IL" sz="2400" b="1" dirty="0">
              <a:solidFill>
                <a:schemeClr val="tx1"/>
              </a:solidFill>
            </a:rPr>
            <a:t>.</a:t>
          </a:r>
          <a:endParaRPr lang="he-IL" sz="2400" dirty="0">
            <a:solidFill>
              <a:schemeClr val="tx1"/>
            </a:solidFill>
          </a:endParaRPr>
        </a:p>
      </dgm:t>
    </dgm:pt>
    <dgm:pt modelId="{C0E1B911-E205-4B47-9652-4B0D7D593067}" type="parTrans" cxnId="{7FFB2565-9E53-406C-9CD3-06FEDA98A80D}">
      <dgm:prSet/>
      <dgm:spPr/>
      <dgm:t>
        <a:bodyPr/>
        <a:lstStyle/>
        <a:p>
          <a:pPr rtl="1"/>
          <a:endParaRPr lang="he-IL"/>
        </a:p>
      </dgm:t>
    </dgm:pt>
    <dgm:pt modelId="{1D0FC000-1C51-4C74-A3F9-E50C4DD8763E}" type="sibTrans" cxnId="{7FFB2565-9E53-406C-9CD3-06FEDA98A80D}">
      <dgm:prSet/>
      <dgm:spPr/>
      <dgm:t>
        <a:bodyPr/>
        <a:lstStyle/>
        <a:p>
          <a:pPr rtl="1"/>
          <a:endParaRPr lang="he-IL"/>
        </a:p>
      </dgm:t>
    </dgm:pt>
    <dgm:pt modelId="{3C4B7C24-7C23-4B0B-BA07-DBD208B7E1ED}">
      <dgm:prSet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גישתו של הארגון ללקיחת סיכונים.</a:t>
          </a:r>
          <a:endParaRPr lang="he-IL" sz="2400" dirty="0">
            <a:solidFill>
              <a:schemeClr val="tx1"/>
            </a:solidFill>
          </a:endParaRPr>
        </a:p>
      </dgm:t>
    </dgm:pt>
    <dgm:pt modelId="{6E091D9C-AEA0-47A8-A5A8-B4712321F8E3}" type="parTrans" cxnId="{1B2CFC33-9E2E-4A21-97D8-3494A524C186}">
      <dgm:prSet/>
      <dgm:spPr/>
      <dgm:t>
        <a:bodyPr/>
        <a:lstStyle/>
        <a:p>
          <a:pPr rtl="1"/>
          <a:endParaRPr lang="he-IL"/>
        </a:p>
      </dgm:t>
    </dgm:pt>
    <dgm:pt modelId="{EF2F3EC9-9FFB-404C-9517-37F45E7D14F7}" type="sibTrans" cxnId="{1B2CFC33-9E2E-4A21-97D8-3494A524C186}">
      <dgm:prSet/>
      <dgm:spPr/>
      <dgm:t>
        <a:bodyPr/>
        <a:lstStyle/>
        <a:p>
          <a:pPr rtl="1"/>
          <a:endParaRPr lang="he-IL"/>
        </a:p>
      </dgm:t>
    </dgm:pt>
    <dgm:pt modelId="{8977AFD3-BE8E-49AE-B7F1-F124080D7D3E}">
      <dgm:prSet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שיתוף הפעולה בין מנהלים בדרגי ביניים לבכירים ובין עמיתים לעבודה.</a:t>
          </a:r>
          <a:endParaRPr lang="he-IL" sz="2400" dirty="0">
            <a:solidFill>
              <a:schemeClr val="tx1"/>
            </a:solidFill>
          </a:endParaRPr>
        </a:p>
      </dgm:t>
    </dgm:pt>
    <dgm:pt modelId="{21C5089E-31B8-435F-B24B-5AA0108A8F6E}" type="parTrans" cxnId="{8F8C2DB6-30C6-444B-A666-C6068E4FE80B}">
      <dgm:prSet/>
      <dgm:spPr/>
      <dgm:t>
        <a:bodyPr/>
        <a:lstStyle/>
        <a:p>
          <a:pPr rtl="1"/>
          <a:endParaRPr lang="he-IL"/>
        </a:p>
      </dgm:t>
    </dgm:pt>
    <dgm:pt modelId="{722D6235-4E8A-4769-8E41-959FF836DEC2}" type="sibTrans" cxnId="{8F8C2DB6-30C6-444B-A666-C6068E4FE80B}">
      <dgm:prSet/>
      <dgm:spPr/>
      <dgm:t>
        <a:bodyPr/>
        <a:lstStyle/>
        <a:p>
          <a:pPr rtl="1"/>
          <a:endParaRPr lang="he-IL"/>
        </a:p>
      </dgm:t>
    </dgm:pt>
    <dgm:pt modelId="{D52BAF84-27E3-4D0F-8E36-9B28259329B4}">
      <dgm:prSet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מידת ה</a:t>
          </a:r>
          <a:r>
            <a:rPr lang="he-IL" sz="2400" b="1" dirty="0">
              <a:solidFill>
                <a:schemeClr val="tx1"/>
              </a:solidFill>
              <a:hlinkClick xmlns:r="http://schemas.openxmlformats.org/officeDocument/2006/relationships" r:id="rId2"/>
            </a:rPr>
            <a:t>סמכות</a:t>
          </a:r>
          <a:r>
            <a:rPr lang="he-IL" sz="2400" b="1" dirty="0">
              <a:solidFill>
                <a:schemeClr val="tx1"/>
              </a:solidFill>
            </a:rPr>
            <a:t> והעצמאות בקבלת החלטות.</a:t>
          </a:r>
          <a:endParaRPr lang="he-IL" sz="2400" dirty="0">
            <a:solidFill>
              <a:schemeClr val="tx1"/>
            </a:solidFill>
          </a:endParaRPr>
        </a:p>
      </dgm:t>
    </dgm:pt>
    <dgm:pt modelId="{ABBFD13D-6218-48A2-AA09-8416F46DDD2B}" type="parTrans" cxnId="{9976283A-B38D-4E5A-8586-4A830F01E872}">
      <dgm:prSet/>
      <dgm:spPr/>
      <dgm:t>
        <a:bodyPr/>
        <a:lstStyle/>
        <a:p>
          <a:pPr rtl="1"/>
          <a:endParaRPr lang="he-IL"/>
        </a:p>
      </dgm:t>
    </dgm:pt>
    <dgm:pt modelId="{1433E429-DED7-4284-B7B5-B3751A50D83D}" type="sibTrans" cxnId="{9976283A-B38D-4E5A-8586-4A830F01E872}">
      <dgm:prSet/>
      <dgm:spPr/>
      <dgm:t>
        <a:bodyPr/>
        <a:lstStyle/>
        <a:p>
          <a:pPr rtl="1"/>
          <a:endParaRPr lang="he-IL"/>
        </a:p>
      </dgm:t>
    </dgm:pt>
    <dgm:pt modelId="{55350C1E-442B-4A69-B8FF-9EFCCC7E832C}">
      <dgm:prSet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גישתו של הארגון לביצועי הארגון.</a:t>
          </a:r>
          <a:endParaRPr lang="he-IL" sz="2400" dirty="0">
            <a:solidFill>
              <a:schemeClr val="tx1"/>
            </a:solidFill>
          </a:endParaRPr>
        </a:p>
      </dgm:t>
    </dgm:pt>
    <dgm:pt modelId="{CC23FBE9-49E4-48B7-A2F2-F3956383D9B3}" type="parTrans" cxnId="{6937860F-36D9-4124-BC48-F650D6ACE877}">
      <dgm:prSet/>
      <dgm:spPr/>
      <dgm:t>
        <a:bodyPr/>
        <a:lstStyle/>
        <a:p>
          <a:pPr rtl="1"/>
          <a:endParaRPr lang="he-IL"/>
        </a:p>
      </dgm:t>
    </dgm:pt>
    <dgm:pt modelId="{B89C8DF0-0963-48AA-86C1-5BE879857C14}" type="sibTrans" cxnId="{6937860F-36D9-4124-BC48-F650D6ACE877}">
      <dgm:prSet/>
      <dgm:spPr/>
      <dgm:t>
        <a:bodyPr/>
        <a:lstStyle/>
        <a:p>
          <a:pPr rtl="1"/>
          <a:endParaRPr lang="he-IL"/>
        </a:p>
      </dgm:t>
    </dgm:pt>
    <dgm:pt modelId="{522E6E0D-BF14-430B-B3AC-854C844CEC00}">
      <dgm:prSet custT="1"/>
      <dgm:spPr/>
      <dgm:t>
        <a:bodyPr/>
        <a:lstStyle/>
        <a:p>
          <a:pPr rtl="1"/>
          <a:r>
            <a:rPr lang="he-IL" sz="2400" b="1" dirty="0">
              <a:solidFill>
                <a:schemeClr val="tx1"/>
              </a:solidFill>
            </a:rPr>
            <a:t>גישתו של הארגון לתגמולים, כגון קידום על בסיס ביצועי</a:t>
          </a:r>
          <a:endParaRPr lang="he-IL" sz="2400" dirty="0">
            <a:solidFill>
              <a:schemeClr val="tx1"/>
            </a:solidFill>
          </a:endParaRPr>
        </a:p>
      </dgm:t>
    </dgm:pt>
    <dgm:pt modelId="{E76BFAA6-1309-46CC-A271-0A26B8749A75}" type="parTrans" cxnId="{596FB9FC-C61A-4C07-BB5B-684D9D6C2F0D}">
      <dgm:prSet/>
      <dgm:spPr/>
      <dgm:t>
        <a:bodyPr/>
        <a:lstStyle/>
        <a:p>
          <a:pPr rtl="1"/>
          <a:endParaRPr lang="he-IL"/>
        </a:p>
      </dgm:t>
    </dgm:pt>
    <dgm:pt modelId="{AE33B032-C5EF-48DA-8AE0-326877DEC6E2}" type="sibTrans" cxnId="{596FB9FC-C61A-4C07-BB5B-684D9D6C2F0D}">
      <dgm:prSet/>
      <dgm:spPr/>
      <dgm:t>
        <a:bodyPr/>
        <a:lstStyle/>
        <a:p>
          <a:pPr rtl="1"/>
          <a:endParaRPr lang="he-IL"/>
        </a:p>
      </dgm:t>
    </dgm:pt>
    <dgm:pt modelId="{E9705BC0-FDBD-4A20-AE2F-A88B762F930F}" type="pres">
      <dgm:prSet presAssocID="{A855C981-E838-4138-ADE6-8BD2978EF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9020015-3700-4E71-83DD-5C3AB6018512}" type="pres">
      <dgm:prSet presAssocID="{9E133B57-297C-4252-B1A5-64C049D09CF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FBB7001-9380-4850-9F0C-AB903C0479C4}" type="pres">
      <dgm:prSet presAssocID="{1D0FC000-1C51-4C74-A3F9-E50C4DD8763E}" presName="spacer" presStyleCnt="0"/>
      <dgm:spPr/>
    </dgm:pt>
    <dgm:pt modelId="{17825F28-3516-4737-8743-2FF248A45351}" type="pres">
      <dgm:prSet presAssocID="{3C4B7C24-7C23-4B0B-BA07-DBD208B7E1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9171105-9048-479C-8C10-332FAC3C9325}" type="pres">
      <dgm:prSet presAssocID="{EF2F3EC9-9FFB-404C-9517-37F45E7D14F7}" presName="spacer" presStyleCnt="0"/>
      <dgm:spPr/>
    </dgm:pt>
    <dgm:pt modelId="{C48F87AD-7E6C-45DE-BA08-5C4673A5EFF5}" type="pres">
      <dgm:prSet presAssocID="{8977AFD3-BE8E-49AE-B7F1-F124080D7D3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93ACB4-DD89-41CC-8550-CD846FE2909C}" type="pres">
      <dgm:prSet presAssocID="{722D6235-4E8A-4769-8E41-959FF836DEC2}" presName="spacer" presStyleCnt="0"/>
      <dgm:spPr/>
    </dgm:pt>
    <dgm:pt modelId="{E150F793-831C-43A8-B806-9A432076625B}" type="pres">
      <dgm:prSet presAssocID="{D52BAF84-27E3-4D0F-8E36-9B28259329B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164820-EC83-45C1-B796-D2D28B371E83}" type="pres">
      <dgm:prSet presAssocID="{1433E429-DED7-4284-B7B5-B3751A50D83D}" presName="spacer" presStyleCnt="0"/>
      <dgm:spPr/>
    </dgm:pt>
    <dgm:pt modelId="{71275303-84FC-4C5D-9397-3D7A979B9D8B}" type="pres">
      <dgm:prSet presAssocID="{55350C1E-442B-4A69-B8FF-9EFCCC7E832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C545BC-B01B-4CDF-8317-65696DDE9079}" type="pres">
      <dgm:prSet presAssocID="{B89C8DF0-0963-48AA-86C1-5BE879857C14}" presName="spacer" presStyleCnt="0"/>
      <dgm:spPr/>
    </dgm:pt>
    <dgm:pt modelId="{A914619B-2064-4A1E-B53F-DB18890AFEE2}" type="pres">
      <dgm:prSet presAssocID="{522E6E0D-BF14-430B-B3AC-854C844CEC0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976283A-B38D-4E5A-8586-4A830F01E872}" srcId="{A855C981-E838-4138-ADE6-8BD2978EF3CC}" destId="{D52BAF84-27E3-4D0F-8E36-9B28259329B4}" srcOrd="3" destOrd="0" parTransId="{ABBFD13D-6218-48A2-AA09-8416F46DDD2B}" sibTransId="{1433E429-DED7-4284-B7B5-B3751A50D83D}"/>
    <dgm:cxn modelId="{596FB9FC-C61A-4C07-BB5B-684D9D6C2F0D}" srcId="{A855C981-E838-4138-ADE6-8BD2978EF3CC}" destId="{522E6E0D-BF14-430B-B3AC-854C844CEC00}" srcOrd="5" destOrd="0" parTransId="{E76BFAA6-1309-46CC-A271-0A26B8749A75}" sibTransId="{AE33B032-C5EF-48DA-8AE0-326877DEC6E2}"/>
    <dgm:cxn modelId="{ECFCA50C-B68E-4559-AF74-EF33BFA0DFA0}" type="presOf" srcId="{3C4B7C24-7C23-4B0B-BA07-DBD208B7E1ED}" destId="{17825F28-3516-4737-8743-2FF248A45351}" srcOrd="0" destOrd="0" presId="urn:microsoft.com/office/officeart/2005/8/layout/vList2"/>
    <dgm:cxn modelId="{57D807F6-3543-4603-8617-3DA95E8C6E15}" type="presOf" srcId="{9E133B57-297C-4252-B1A5-64C049D09CF9}" destId="{D9020015-3700-4E71-83DD-5C3AB6018512}" srcOrd="0" destOrd="0" presId="urn:microsoft.com/office/officeart/2005/8/layout/vList2"/>
    <dgm:cxn modelId="{7FFB2565-9E53-406C-9CD3-06FEDA98A80D}" srcId="{A855C981-E838-4138-ADE6-8BD2978EF3CC}" destId="{9E133B57-297C-4252-B1A5-64C049D09CF9}" srcOrd="0" destOrd="0" parTransId="{C0E1B911-E205-4B47-9652-4B0D7D593067}" sibTransId="{1D0FC000-1C51-4C74-A3F9-E50C4DD8763E}"/>
    <dgm:cxn modelId="{1B2CFC33-9E2E-4A21-97D8-3494A524C186}" srcId="{A855C981-E838-4138-ADE6-8BD2978EF3CC}" destId="{3C4B7C24-7C23-4B0B-BA07-DBD208B7E1ED}" srcOrd="1" destOrd="0" parTransId="{6E091D9C-AEA0-47A8-A5A8-B4712321F8E3}" sibTransId="{EF2F3EC9-9FFB-404C-9517-37F45E7D14F7}"/>
    <dgm:cxn modelId="{8F8C2DB6-30C6-444B-A666-C6068E4FE80B}" srcId="{A855C981-E838-4138-ADE6-8BD2978EF3CC}" destId="{8977AFD3-BE8E-49AE-B7F1-F124080D7D3E}" srcOrd="2" destOrd="0" parTransId="{21C5089E-31B8-435F-B24B-5AA0108A8F6E}" sibTransId="{722D6235-4E8A-4769-8E41-959FF836DEC2}"/>
    <dgm:cxn modelId="{6937860F-36D9-4124-BC48-F650D6ACE877}" srcId="{A855C981-E838-4138-ADE6-8BD2978EF3CC}" destId="{55350C1E-442B-4A69-B8FF-9EFCCC7E832C}" srcOrd="4" destOrd="0" parTransId="{CC23FBE9-49E4-48B7-A2F2-F3956383D9B3}" sibTransId="{B89C8DF0-0963-48AA-86C1-5BE879857C14}"/>
    <dgm:cxn modelId="{E98D7EFA-B778-4978-87CC-D0947A6914F6}" type="presOf" srcId="{55350C1E-442B-4A69-B8FF-9EFCCC7E832C}" destId="{71275303-84FC-4C5D-9397-3D7A979B9D8B}" srcOrd="0" destOrd="0" presId="urn:microsoft.com/office/officeart/2005/8/layout/vList2"/>
    <dgm:cxn modelId="{23E50F47-EB43-437C-8ED7-D9494002B0D2}" type="presOf" srcId="{A855C981-E838-4138-ADE6-8BD2978EF3CC}" destId="{E9705BC0-FDBD-4A20-AE2F-A88B762F930F}" srcOrd="0" destOrd="0" presId="urn:microsoft.com/office/officeart/2005/8/layout/vList2"/>
    <dgm:cxn modelId="{E702ED47-99D0-4F67-96AE-E28B0703F96D}" type="presOf" srcId="{522E6E0D-BF14-430B-B3AC-854C844CEC00}" destId="{A914619B-2064-4A1E-B53F-DB18890AFEE2}" srcOrd="0" destOrd="0" presId="urn:microsoft.com/office/officeart/2005/8/layout/vList2"/>
    <dgm:cxn modelId="{E84BBE7C-447D-48B1-8C0A-11FDD5BBB442}" type="presOf" srcId="{8977AFD3-BE8E-49AE-B7F1-F124080D7D3E}" destId="{C48F87AD-7E6C-45DE-BA08-5C4673A5EFF5}" srcOrd="0" destOrd="0" presId="urn:microsoft.com/office/officeart/2005/8/layout/vList2"/>
    <dgm:cxn modelId="{790BAE6C-FBBC-41BF-884D-43BC99D3416C}" type="presOf" srcId="{D52BAF84-27E3-4D0F-8E36-9B28259329B4}" destId="{E150F793-831C-43A8-B806-9A432076625B}" srcOrd="0" destOrd="0" presId="urn:microsoft.com/office/officeart/2005/8/layout/vList2"/>
    <dgm:cxn modelId="{60EF5996-BADE-42DA-B94F-F137308F9E29}" type="presParOf" srcId="{E9705BC0-FDBD-4A20-AE2F-A88B762F930F}" destId="{D9020015-3700-4E71-83DD-5C3AB6018512}" srcOrd="0" destOrd="0" presId="urn:microsoft.com/office/officeart/2005/8/layout/vList2"/>
    <dgm:cxn modelId="{4B6507B5-31C7-405C-B0FC-B6E8E2A8C044}" type="presParOf" srcId="{E9705BC0-FDBD-4A20-AE2F-A88B762F930F}" destId="{AFBB7001-9380-4850-9F0C-AB903C0479C4}" srcOrd="1" destOrd="0" presId="urn:microsoft.com/office/officeart/2005/8/layout/vList2"/>
    <dgm:cxn modelId="{6EB0D782-9336-4293-8A81-F525A45B5D61}" type="presParOf" srcId="{E9705BC0-FDBD-4A20-AE2F-A88B762F930F}" destId="{17825F28-3516-4737-8743-2FF248A45351}" srcOrd="2" destOrd="0" presId="urn:microsoft.com/office/officeart/2005/8/layout/vList2"/>
    <dgm:cxn modelId="{1407B775-1012-4E73-A8E6-2C879A56739F}" type="presParOf" srcId="{E9705BC0-FDBD-4A20-AE2F-A88B762F930F}" destId="{19171105-9048-479C-8C10-332FAC3C9325}" srcOrd="3" destOrd="0" presId="urn:microsoft.com/office/officeart/2005/8/layout/vList2"/>
    <dgm:cxn modelId="{D73D78BD-9893-48D2-A86C-D950FE64285A}" type="presParOf" srcId="{E9705BC0-FDBD-4A20-AE2F-A88B762F930F}" destId="{C48F87AD-7E6C-45DE-BA08-5C4673A5EFF5}" srcOrd="4" destOrd="0" presId="urn:microsoft.com/office/officeart/2005/8/layout/vList2"/>
    <dgm:cxn modelId="{919CA07B-7070-4E90-A92B-B2F1471DADE5}" type="presParOf" srcId="{E9705BC0-FDBD-4A20-AE2F-A88B762F930F}" destId="{DA93ACB4-DD89-41CC-8550-CD846FE2909C}" srcOrd="5" destOrd="0" presId="urn:microsoft.com/office/officeart/2005/8/layout/vList2"/>
    <dgm:cxn modelId="{7C551B49-97BC-4DC5-BA80-66EA33144342}" type="presParOf" srcId="{E9705BC0-FDBD-4A20-AE2F-A88B762F930F}" destId="{E150F793-831C-43A8-B806-9A432076625B}" srcOrd="6" destOrd="0" presId="urn:microsoft.com/office/officeart/2005/8/layout/vList2"/>
    <dgm:cxn modelId="{BEF96ABB-6C08-4022-ADF6-BE11326F2A59}" type="presParOf" srcId="{E9705BC0-FDBD-4A20-AE2F-A88B762F930F}" destId="{A6164820-EC83-45C1-B796-D2D28B371E83}" srcOrd="7" destOrd="0" presId="urn:microsoft.com/office/officeart/2005/8/layout/vList2"/>
    <dgm:cxn modelId="{FE87C419-B211-4AB8-8D5B-61F5F3D79AA6}" type="presParOf" srcId="{E9705BC0-FDBD-4A20-AE2F-A88B762F930F}" destId="{71275303-84FC-4C5D-9397-3D7A979B9D8B}" srcOrd="8" destOrd="0" presId="urn:microsoft.com/office/officeart/2005/8/layout/vList2"/>
    <dgm:cxn modelId="{D6AEF884-1DB6-4714-9AFC-72E7D34A273B}" type="presParOf" srcId="{E9705BC0-FDBD-4A20-AE2F-A88B762F930F}" destId="{7AC545BC-B01B-4CDF-8317-65696DDE9079}" srcOrd="9" destOrd="0" presId="urn:microsoft.com/office/officeart/2005/8/layout/vList2"/>
    <dgm:cxn modelId="{362D4733-3470-4FD2-915A-415A49DF1F38}" type="presParOf" srcId="{E9705BC0-FDBD-4A20-AE2F-A88B762F930F}" destId="{A914619B-2064-4A1E-B53F-DB18890AFEE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A7BA-904F-4844-A701-AE376600BDA0}">
      <dsp:nvSpPr>
        <dsp:cNvPr id="0" name=""/>
        <dsp:cNvSpPr/>
      </dsp:nvSpPr>
      <dsp:spPr>
        <a:xfrm>
          <a:off x="3434164" y="699754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מנכל</a:t>
          </a:r>
          <a:endParaRPr lang="he-IL" sz="2000" kern="1200" dirty="0"/>
        </a:p>
      </dsp:txBody>
      <dsp:txXfrm>
        <a:off x="3464173" y="729763"/>
        <a:ext cx="1126458" cy="964573"/>
      </dsp:txXfrm>
    </dsp:sp>
    <dsp:sp modelId="{674049E9-F640-4891-AC43-3711BD687F52}">
      <dsp:nvSpPr>
        <dsp:cNvPr id="0" name=""/>
        <dsp:cNvSpPr/>
      </dsp:nvSpPr>
      <dsp:spPr>
        <a:xfrm>
          <a:off x="1982280" y="1724346"/>
          <a:ext cx="2045122" cy="175624"/>
        </a:xfrm>
        <a:custGeom>
          <a:avLst/>
          <a:gdLst/>
          <a:ahLst/>
          <a:cxnLst/>
          <a:rect l="0" t="0" r="0" b="0"/>
          <a:pathLst>
            <a:path>
              <a:moveTo>
                <a:pt x="2045122" y="0"/>
              </a:moveTo>
              <a:lnTo>
                <a:pt x="2045122" y="87812"/>
              </a:lnTo>
              <a:lnTo>
                <a:pt x="0" y="87812"/>
              </a:lnTo>
              <a:lnTo>
                <a:pt x="0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BC904-ED74-439A-B20D-A6EFA0821DDE}">
      <dsp:nvSpPr>
        <dsp:cNvPr id="0" name=""/>
        <dsp:cNvSpPr/>
      </dsp:nvSpPr>
      <dsp:spPr>
        <a:xfrm>
          <a:off x="1389041" y="1899971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תפעול</a:t>
          </a:r>
          <a:endParaRPr lang="he-IL" sz="2000" kern="1200" dirty="0"/>
        </a:p>
      </dsp:txBody>
      <dsp:txXfrm>
        <a:off x="1419050" y="1929980"/>
        <a:ext cx="1126458" cy="964573"/>
      </dsp:txXfrm>
    </dsp:sp>
    <dsp:sp modelId="{4BD38FCE-3F41-40D1-9022-0C12FEFAF087}">
      <dsp:nvSpPr>
        <dsp:cNvPr id="0" name=""/>
        <dsp:cNvSpPr/>
      </dsp:nvSpPr>
      <dsp:spPr>
        <a:xfrm>
          <a:off x="598225" y="2924563"/>
          <a:ext cx="1384054" cy="175624"/>
        </a:xfrm>
        <a:custGeom>
          <a:avLst/>
          <a:gdLst/>
          <a:ahLst/>
          <a:cxnLst/>
          <a:rect l="0" t="0" r="0" b="0"/>
          <a:pathLst>
            <a:path>
              <a:moveTo>
                <a:pt x="1384054" y="0"/>
              </a:moveTo>
              <a:lnTo>
                <a:pt x="1384054" y="87812"/>
              </a:lnTo>
              <a:lnTo>
                <a:pt x="0" y="87812"/>
              </a:lnTo>
              <a:lnTo>
                <a:pt x="0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8598-080E-467C-A03F-6171897092D0}">
      <dsp:nvSpPr>
        <dsp:cNvPr id="0" name=""/>
        <dsp:cNvSpPr/>
      </dsp:nvSpPr>
      <dsp:spPr>
        <a:xfrm>
          <a:off x="4987" y="3100188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בינוי </a:t>
          </a:r>
          <a:r>
            <a:rPr lang="he-IL" sz="2000" kern="1200" dirty="0" err="1" smtClean="0"/>
            <a:t>ושרותים</a:t>
          </a:r>
          <a:r>
            <a:rPr lang="he-IL" sz="2000" kern="1200" dirty="0" smtClean="0"/>
            <a:t> לוגיסטיים</a:t>
          </a:r>
        </a:p>
      </dsp:txBody>
      <dsp:txXfrm>
        <a:off x="34996" y="3130197"/>
        <a:ext cx="1126458" cy="964573"/>
      </dsp:txXfrm>
    </dsp:sp>
    <dsp:sp modelId="{F522EEE9-E000-400A-8D9E-B1097BE47211}">
      <dsp:nvSpPr>
        <dsp:cNvPr id="0" name=""/>
        <dsp:cNvSpPr/>
      </dsp:nvSpPr>
      <dsp:spPr>
        <a:xfrm>
          <a:off x="1936560" y="2924563"/>
          <a:ext cx="91440" cy="175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0DB58-2A5B-4868-B759-D069DE6E11AB}">
      <dsp:nvSpPr>
        <dsp:cNvPr id="0" name=""/>
        <dsp:cNvSpPr/>
      </dsp:nvSpPr>
      <dsp:spPr>
        <a:xfrm>
          <a:off x="1389041" y="3100188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סניפים</a:t>
          </a:r>
          <a:endParaRPr lang="he-IL" sz="2000" kern="1200" dirty="0"/>
        </a:p>
      </dsp:txBody>
      <dsp:txXfrm>
        <a:off x="1419050" y="3130197"/>
        <a:ext cx="1126458" cy="964573"/>
      </dsp:txXfrm>
    </dsp:sp>
    <dsp:sp modelId="{4F221FC4-7A9C-49E4-A2DB-03F752D4AB9E}">
      <dsp:nvSpPr>
        <dsp:cNvPr id="0" name=""/>
        <dsp:cNvSpPr/>
      </dsp:nvSpPr>
      <dsp:spPr>
        <a:xfrm>
          <a:off x="1982280" y="2924563"/>
          <a:ext cx="1384054" cy="17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12"/>
              </a:lnTo>
              <a:lnTo>
                <a:pt x="1384054" y="87812"/>
              </a:lnTo>
              <a:lnTo>
                <a:pt x="1384054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14CAC-D8B5-4217-9757-0E75268DC17C}">
      <dsp:nvSpPr>
        <dsp:cNvPr id="0" name=""/>
        <dsp:cNvSpPr/>
      </dsp:nvSpPr>
      <dsp:spPr>
        <a:xfrm>
          <a:off x="2773096" y="3100188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שרשרת אספקה</a:t>
          </a:r>
          <a:endParaRPr lang="he-IL" sz="2000" kern="1200" dirty="0"/>
        </a:p>
      </dsp:txBody>
      <dsp:txXfrm>
        <a:off x="2803105" y="3130197"/>
        <a:ext cx="1126458" cy="964573"/>
      </dsp:txXfrm>
    </dsp:sp>
    <dsp:sp modelId="{706CEC0B-5AEB-4713-B752-1F9250F17B54}">
      <dsp:nvSpPr>
        <dsp:cNvPr id="0" name=""/>
        <dsp:cNvSpPr/>
      </dsp:nvSpPr>
      <dsp:spPr>
        <a:xfrm>
          <a:off x="4027402" y="1724346"/>
          <a:ext cx="2045122" cy="17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12"/>
              </a:lnTo>
              <a:lnTo>
                <a:pt x="2045122" y="87812"/>
              </a:lnTo>
              <a:lnTo>
                <a:pt x="2045122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8AE09-1D64-497C-8FB6-16E125EF69FB}">
      <dsp:nvSpPr>
        <dsp:cNvPr id="0" name=""/>
        <dsp:cNvSpPr/>
      </dsp:nvSpPr>
      <dsp:spPr>
        <a:xfrm>
          <a:off x="5479287" y="1899971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סחר ומכירות</a:t>
          </a:r>
          <a:endParaRPr lang="he-IL" sz="2000" kern="1200" dirty="0"/>
        </a:p>
      </dsp:txBody>
      <dsp:txXfrm>
        <a:off x="5509296" y="1929980"/>
        <a:ext cx="1126458" cy="964573"/>
      </dsp:txXfrm>
    </dsp:sp>
    <dsp:sp modelId="{72FFCE19-241A-4089-8F24-D14FEC1EC453}">
      <dsp:nvSpPr>
        <dsp:cNvPr id="0" name=""/>
        <dsp:cNvSpPr/>
      </dsp:nvSpPr>
      <dsp:spPr>
        <a:xfrm>
          <a:off x="4750388" y="2924563"/>
          <a:ext cx="1322136" cy="175624"/>
        </a:xfrm>
        <a:custGeom>
          <a:avLst/>
          <a:gdLst/>
          <a:ahLst/>
          <a:cxnLst/>
          <a:rect l="0" t="0" r="0" b="0"/>
          <a:pathLst>
            <a:path>
              <a:moveTo>
                <a:pt x="1322136" y="0"/>
              </a:moveTo>
              <a:lnTo>
                <a:pt x="1322136" y="87812"/>
              </a:lnTo>
              <a:lnTo>
                <a:pt x="0" y="87812"/>
              </a:lnTo>
              <a:lnTo>
                <a:pt x="0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CA5B3-6572-4C3B-BE7B-D71D3E32BBF7}">
      <dsp:nvSpPr>
        <dsp:cNvPr id="0" name=""/>
        <dsp:cNvSpPr/>
      </dsp:nvSpPr>
      <dsp:spPr>
        <a:xfrm>
          <a:off x="4157150" y="3100188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מטה</a:t>
          </a:r>
          <a:endParaRPr lang="he-IL" sz="2000" kern="1200" dirty="0"/>
        </a:p>
      </dsp:txBody>
      <dsp:txXfrm>
        <a:off x="4187159" y="3130197"/>
        <a:ext cx="1126458" cy="964573"/>
      </dsp:txXfrm>
    </dsp:sp>
    <dsp:sp modelId="{4CED10CE-6D16-4DA8-80BF-54DB2485480B}">
      <dsp:nvSpPr>
        <dsp:cNvPr id="0" name=""/>
        <dsp:cNvSpPr/>
      </dsp:nvSpPr>
      <dsp:spPr>
        <a:xfrm>
          <a:off x="6026805" y="2924563"/>
          <a:ext cx="91440" cy="175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812"/>
              </a:lnTo>
              <a:lnTo>
                <a:pt x="107637" y="87812"/>
              </a:lnTo>
              <a:lnTo>
                <a:pt x="107637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BD642-9F5A-405A-B20B-DD0EA4F1E114}">
      <dsp:nvSpPr>
        <dsp:cNvPr id="0" name=""/>
        <dsp:cNvSpPr/>
      </dsp:nvSpPr>
      <dsp:spPr>
        <a:xfrm>
          <a:off x="5541205" y="3100188"/>
          <a:ext cx="1186476" cy="1024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שיווק</a:t>
          </a:r>
          <a:endParaRPr lang="he-IL" sz="2000" kern="1200" dirty="0"/>
        </a:p>
      </dsp:txBody>
      <dsp:txXfrm>
        <a:off x="5571214" y="3130197"/>
        <a:ext cx="1126458" cy="964573"/>
      </dsp:txXfrm>
    </dsp:sp>
    <dsp:sp modelId="{1F97669F-D011-4DA2-BD41-40C19AF00522}">
      <dsp:nvSpPr>
        <dsp:cNvPr id="0" name=""/>
        <dsp:cNvSpPr/>
      </dsp:nvSpPr>
      <dsp:spPr>
        <a:xfrm>
          <a:off x="6072525" y="2924563"/>
          <a:ext cx="1384054" cy="17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12"/>
              </a:lnTo>
              <a:lnTo>
                <a:pt x="1384054" y="87812"/>
              </a:lnTo>
              <a:lnTo>
                <a:pt x="1384054" y="17562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70F44-3F1F-4CDC-9E5B-F40254500BE9}">
      <dsp:nvSpPr>
        <dsp:cNvPr id="0" name=""/>
        <dsp:cNvSpPr/>
      </dsp:nvSpPr>
      <dsp:spPr>
        <a:xfrm>
          <a:off x="6925259" y="3100188"/>
          <a:ext cx="1062640" cy="9972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סחר</a:t>
          </a:r>
          <a:endParaRPr lang="he-IL" sz="2000" kern="1200" dirty="0"/>
        </a:p>
      </dsp:txBody>
      <dsp:txXfrm>
        <a:off x="6954469" y="3129398"/>
        <a:ext cx="1004220" cy="938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62FC9-C245-4707-AEAC-62483F6EC0F1}">
      <dsp:nvSpPr>
        <dsp:cNvPr id="0" name=""/>
        <dsp:cNvSpPr/>
      </dsp:nvSpPr>
      <dsp:spPr>
        <a:xfrm>
          <a:off x="4518248" y="2771564"/>
          <a:ext cx="4116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0529"/>
              </a:lnTo>
              <a:lnTo>
                <a:pt x="4116029" y="90529"/>
              </a:lnTo>
              <a:lnTo>
                <a:pt x="4116029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C7F3A-2972-4E2E-BB09-7D45DFEE2725}">
      <dsp:nvSpPr>
        <dsp:cNvPr id="0" name=""/>
        <dsp:cNvSpPr/>
      </dsp:nvSpPr>
      <dsp:spPr>
        <a:xfrm>
          <a:off x="4518248" y="2771564"/>
          <a:ext cx="3257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0529"/>
              </a:lnTo>
              <a:lnTo>
                <a:pt x="3257748" y="90529"/>
              </a:lnTo>
              <a:lnTo>
                <a:pt x="3257748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71C8B-8C96-44F9-9D6D-830CE5B7ABDF}">
      <dsp:nvSpPr>
        <dsp:cNvPr id="0" name=""/>
        <dsp:cNvSpPr/>
      </dsp:nvSpPr>
      <dsp:spPr>
        <a:xfrm>
          <a:off x="4518248" y="2771564"/>
          <a:ext cx="24345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0529"/>
              </a:lnTo>
              <a:lnTo>
                <a:pt x="2434542" y="90529"/>
              </a:lnTo>
              <a:lnTo>
                <a:pt x="2434542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04B62-2CB6-4532-9C1E-CA594B051B05}">
      <dsp:nvSpPr>
        <dsp:cNvPr id="0" name=""/>
        <dsp:cNvSpPr/>
      </dsp:nvSpPr>
      <dsp:spPr>
        <a:xfrm>
          <a:off x="4518248" y="2771564"/>
          <a:ext cx="16113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0529"/>
              </a:lnTo>
              <a:lnTo>
                <a:pt x="1611336" y="90529"/>
              </a:lnTo>
              <a:lnTo>
                <a:pt x="1611336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9F53C-FA69-44C2-ABDA-B810E01CAABD}">
      <dsp:nvSpPr>
        <dsp:cNvPr id="0" name=""/>
        <dsp:cNvSpPr/>
      </dsp:nvSpPr>
      <dsp:spPr>
        <a:xfrm>
          <a:off x="4518248" y="2771564"/>
          <a:ext cx="7881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90529"/>
              </a:lnTo>
              <a:lnTo>
                <a:pt x="788130" y="90529"/>
              </a:lnTo>
              <a:lnTo>
                <a:pt x="78813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466F8-CDAB-44BE-9B6A-5E1D909CCE32}">
      <dsp:nvSpPr>
        <dsp:cNvPr id="0" name=""/>
        <dsp:cNvSpPr/>
      </dsp:nvSpPr>
      <dsp:spPr>
        <a:xfrm>
          <a:off x="4437452" y="2771564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80795" y="45720"/>
              </a:moveTo>
              <a:lnTo>
                <a:pt x="80795" y="90529"/>
              </a:lnTo>
              <a:lnTo>
                <a:pt x="45720" y="90529"/>
              </a:lnTo>
              <a:lnTo>
                <a:pt x="4572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96854-D0F9-48EC-9DC6-81C19BE69C0E}">
      <dsp:nvSpPr>
        <dsp:cNvPr id="0" name=""/>
        <dsp:cNvSpPr/>
      </dsp:nvSpPr>
      <dsp:spPr>
        <a:xfrm>
          <a:off x="3659966" y="2771564"/>
          <a:ext cx="858281" cy="91440"/>
        </a:xfrm>
        <a:custGeom>
          <a:avLst/>
          <a:gdLst/>
          <a:ahLst/>
          <a:cxnLst/>
          <a:rect l="0" t="0" r="0" b="0"/>
          <a:pathLst>
            <a:path>
              <a:moveTo>
                <a:pt x="858281" y="45720"/>
              </a:moveTo>
              <a:lnTo>
                <a:pt x="858281" y="90529"/>
              </a:lnTo>
              <a:lnTo>
                <a:pt x="0" y="90529"/>
              </a:lnTo>
              <a:lnTo>
                <a:pt x="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AEF6A-88B5-43C7-83A4-2156BC7369FD}">
      <dsp:nvSpPr>
        <dsp:cNvPr id="0" name=""/>
        <dsp:cNvSpPr/>
      </dsp:nvSpPr>
      <dsp:spPr>
        <a:xfrm>
          <a:off x="2836760" y="2771564"/>
          <a:ext cx="1681487" cy="91440"/>
        </a:xfrm>
        <a:custGeom>
          <a:avLst/>
          <a:gdLst/>
          <a:ahLst/>
          <a:cxnLst/>
          <a:rect l="0" t="0" r="0" b="0"/>
          <a:pathLst>
            <a:path>
              <a:moveTo>
                <a:pt x="1681487" y="45720"/>
              </a:moveTo>
              <a:lnTo>
                <a:pt x="1681487" y="90529"/>
              </a:lnTo>
              <a:lnTo>
                <a:pt x="0" y="90529"/>
              </a:lnTo>
              <a:lnTo>
                <a:pt x="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5B6C3-43EE-4D43-A5D0-23AEB6DCDADF}">
      <dsp:nvSpPr>
        <dsp:cNvPr id="0" name=""/>
        <dsp:cNvSpPr/>
      </dsp:nvSpPr>
      <dsp:spPr>
        <a:xfrm>
          <a:off x="2013554" y="2771564"/>
          <a:ext cx="2504693" cy="91440"/>
        </a:xfrm>
        <a:custGeom>
          <a:avLst/>
          <a:gdLst/>
          <a:ahLst/>
          <a:cxnLst/>
          <a:rect l="0" t="0" r="0" b="0"/>
          <a:pathLst>
            <a:path>
              <a:moveTo>
                <a:pt x="2504693" y="45720"/>
              </a:moveTo>
              <a:lnTo>
                <a:pt x="2504693" y="90529"/>
              </a:lnTo>
              <a:lnTo>
                <a:pt x="0" y="90529"/>
              </a:lnTo>
              <a:lnTo>
                <a:pt x="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AE255-2041-444D-A90E-D3EDE5E8B98B}">
      <dsp:nvSpPr>
        <dsp:cNvPr id="0" name=""/>
        <dsp:cNvSpPr/>
      </dsp:nvSpPr>
      <dsp:spPr>
        <a:xfrm>
          <a:off x="1190348" y="2771564"/>
          <a:ext cx="332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3327899" y="45720"/>
              </a:moveTo>
              <a:lnTo>
                <a:pt x="3327899" y="90529"/>
              </a:lnTo>
              <a:lnTo>
                <a:pt x="0" y="90529"/>
              </a:lnTo>
              <a:lnTo>
                <a:pt x="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7CC2D-7D62-4B4A-BE01-D2C694F1F287}">
      <dsp:nvSpPr>
        <dsp:cNvPr id="0" name=""/>
        <dsp:cNvSpPr/>
      </dsp:nvSpPr>
      <dsp:spPr>
        <a:xfrm>
          <a:off x="367143" y="2771564"/>
          <a:ext cx="4151104" cy="91440"/>
        </a:xfrm>
        <a:custGeom>
          <a:avLst/>
          <a:gdLst/>
          <a:ahLst/>
          <a:cxnLst/>
          <a:rect l="0" t="0" r="0" b="0"/>
          <a:pathLst>
            <a:path>
              <a:moveTo>
                <a:pt x="4151104" y="45720"/>
              </a:moveTo>
              <a:lnTo>
                <a:pt x="4151104" y="90529"/>
              </a:lnTo>
              <a:lnTo>
                <a:pt x="0" y="90529"/>
              </a:lnTo>
              <a:lnTo>
                <a:pt x="0" y="13533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B5E70-0847-4241-8A92-DD75BA47C40A}">
      <dsp:nvSpPr>
        <dsp:cNvPr id="0" name=""/>
        <dsp:cNvSpPr/>
      </dsp:nvSpPr>
      <dsp:spPr>
        <a:xfrm>
          <a:off x="4104453" y="2160240"/>
          <a:ext cx="827588" cy="657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מנהל חטיבת אופנה</a:t>
          </a:r>
          <a:endParaRPr lang="he-IL" sz="1000" kern="1200" dirty="0"/>
        </a:p>
      </dsp:txBody>
      <dsp:txXfrm>
        <a:off x="4104453" y="2160240"/>
        <a:ext cx="827588" cy="657043"/>
      </dsp:txXfrm>
    </dsp:sp>
    <dsp:sp modelId="{D2C1332B-C23F-4AB0-9B79-183BDD21BFBC}">
      <dsp:nvSpPr>
        <dsp:cNvPr id="0" name=""/>
        <dsp:cNvSpPr/>
      </dsp:nvSpPr>
      <dsp:spPr>
        <a:xfrm>
          <a:off x="349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מנהל רשת </a:t>
          </a:r>
          <a:r>
            <a:rPr lang="he-IL" sz="1000" kern="1200" dirty="0" err="1" smtClean="0"/>
            <a:t>אאוטלט</a:t>
          </a:r>
          <a:endParaRPr lang="he-IL" sz="1000" kern="1200" dirty="0"/>
        </a:p>
      </dsp:txBody>
      <dsp:txXfrm>
        <a:off x="349" y="2906903"/>
        <a:ext cx="733586" cy="430587"/>
      </dsp:txXfrm>
    </dsp:sp>
    <dsp:sp modelId="{71CE9569-DCAD-43A9-967C-EC69C3BC0A96}">
      <dsp:nvSpPr>
        <dsp:cNvPr id="0" name=""/>
        <dsp:cNvSpPr/>
      </dsp:nvSpPr>
      <dsp:spPr>
        <a:xfrm>
          <a:off x="823555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מנהל רשת ילדים</a:t>
          </a:r>
          <a:endParaRPr lang="he-IL" sz="1000" kern="1200" dirty="0"/>
        </a:p>
      </dsp:txBody>
      <dsp:txXfrm>
        <a:off x="823555" y="2906903"/>
        <a:ext cx="733586" cy="430587"/>
      </dsp:txXfrm>
    </dsp:sp>
    <dsp:sp modelId="{1696AAF9-772A-4CC5-AD5A-CA8288DBD99C}">
      <dsp:nvSpPr>
        <dsp:cNvPr id="0" name=""/>
        <dsp:cNvSpPr/>
      </dsp:nvSpPr>
      <dsp:spPr>
        <a:xfrm>
          <a:off x="1646761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מנהל רשת מבוגרים</a:t>
          </a:r>
          <a:endParaRPr lang="he-IL" sz="1000" kern="1200" dirty="0"/>
        </a:p>
      </dsp:txBody>
      <dsp:txXfrm>
        <a:off x="1646761" y="2906903"/>
        <a:ext cx="733586" cy="430587"/>
      </dsp:txXfrm>
    </dsp:sp>
    <dsp:sp modelId="{802A7DE7-E366-483E-82D4-249CFF3124B9}">
      <dsp:nvSpPr>
        <dsp:cNvPr id="0" name=""/>
        <dsp:cNvSpPr/>
      </dsp:nvSpPr>
      <dsp:spPr>
        <a:xfrm>
          <a:off x="2469967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מנהל </a:t>
          </a:r>
          <a:r>
            <a:rPr lang="en-US" sz="1000" kern="1200" dirty="0" smtClean="0"/>
            <a:t>VM</a:t>
          </a:r>
          <a:endParaRPr lang="he-IL" sz="1000" kern="1200" dirty="0"/>
        </a:p>
      </dsp:txBody>
      <dsp:txXfrm>
        <a:off x="2469967" y="2906903"/>
        <a:ext cx="733586" cy="430587"/>
      </dsp:txXfrm>
    </dsp:sp>
    <dsp:sp modelId="{576BA2F7-C220-480D-8671-15E3CD6A3E4A}">
      <dsp:nvSpPr>
        <dsp:cNvPr id="0" name=""/>
        <dsp:cNvSpPr/>
      </dsp:nvSpPr>
      <dsp:spPr>
        <a:xfrm>
          <a:off x="3293173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מנהל קולקציה</a:t>
          </a:r>
          <a:endParaRPr lang="he-IL" sz="1000" kern="1200" dirty="0"/>
        </a:p>
      </dsp:txBody>
      <dsp:txXfrm>
        <a:off x="3293173" y="2906903"/>
        <a:ext cx="733586" cy="430587"/>
      </dsp:txXfrm>
    </dsp:sp>
    <dsp:sp modelId="{B7FA6290-C78E-4774-B743-7D120654A5E0}">
      <dsp:nvSpPr>
        <dsp:cNvPr id="0" name=""/>
        <dsp:cNvSpPr/>
      </dsp:nvSpPr>
      <dsp:spPr>
        <a:xfrm>
          <a:off x="4116379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מעצב ראשי </a:t>
          </a:r>
          <a:r>
            <a:rPr lang="he-IL" sz="1000" kern="1200" dirty="0" err="1" smtClean="0"/>
            <a:t>מחוייט</a:t>
          </a:r>
          <a:endParaRPr lang="he-IL" sz="1000" kern="1200" dirty="0"/>
        </a:p>
      </dsp:txBody>
      <dsp:txXfrm>
        <a:off x="4116379" y="2906903"/>
        <a:ext cx="733586" cy="430587"/>
      </dsp:txXfrm>
    </dsp:sp>
    <dsp:sp modelId="{00465D34-3D06-40DA-B4C3-41CB2A69B5E2}">
      <dsp:nvSpPr>
        <dsp:cNvPr id="0" name=""/>
        <dsp:cNvSpPr/>
      </dsp:nvSpPr>
      <dsp:spPr>
        <a:xfrm>
          <a:off x="4939585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מעצב ראשי הלבשה תחתונה</a:t>
          </a:r>
          <a:endParaRPr lang="he-IL" sz="1000" kern="1200" dirty="0"/>
        </a:p>
      </dsp:txBody>
      <dsp:txXfrm>
        <a:off x="4939585" y="2906903"/>
        <a:ext cx="733586" cy="430587"/>
      </dsp:txXfrm>
    </dsp:sp>
    <dsp:sp modelId="{2FACFE92-E635-454B-8D9C-DFC99F7205A4}">
      <dsp:nvSpPr>
        <dsp:cNvPr id="0" name=""/>
        <dsp:cNvSpPr/>
      </dsp:nvSpPr>
      <dsp:spPr>
        <a:xfrm>
          <a:off x="5762791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מעצב ראשי אביזרים</a:t>
          </a:r>
          <a:endParaRPr lang="he-IL" sz="1000" kern="1200" dirty="0"/>
        </a:p>
      </dsp:txBody>
      <dsp:txXfrm>
        <a:off x="5762791" y="2906903"/>
        <a:ext cx="733586" cy="430587"/>
      </dsp:txXfrm>
    </dsp:sp>
    <dsp:sp modelId="{AB38A2FB-0767-413F-929D-318102FEFBE9}">
      <dsp:nvSpPr>
        <dsp:cNvPr id="0" name=""/>
        <dsp:cNvSpPr/>
      </dsp:nvSpPr>
      <dsp:spPr>
        <a:xfrm>
          <a:off x="6585997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מעצב ראשי ילדים</a:t>
          </a:r>
          <a:endParaRPr lang="he-IL" sz="1000" kern="1200" dirty="0"/>
        </a:p>
      </dsp:txBody>
      <dsp:txXfrm>
        <a:off x="6585997" y="2906903"/>
        <a:ext cx="733586" cy="430587"/>
      </dsp:txXfrm>
    </dsp:sp>
    <dsp:sp modelId="{858AD9FD-1F52-4EA1-AB7E-158271E27FCA}">
      <dsp:nvSpPr>
        <dsp:cNvPr id="0" name=""/>
        <dsp:cNvSpPr/>
      </dsp:nvSpPr>
      <dsp:spPr>
        <a:xfrm>
          <a:off x="7409203" y="2906903"/>
          <a:ext cx="733586" cy="430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מעצב ראשי גברים</a:t>
          </a:r>
          <a:endParaRPr lang="he-IL" sz="1000" kern="1200" dirty="0"/>
        </a:p>
      </dsp:txBody>
      <dsp:txXfrm>
        <a:off x="7409203" y="2906903"/>
        <a:ext cx="733586" cy="430587"/>
      </dsp:txXfrm>
    </dsp:sp>
    <dsp:sp modelId="{3FA3B1B7-9A08-4FA2-BB20-98572B68969D}">
      <dsp:nvSpPr>
        <dsp:cNvPr id="0" name=""/>
        <dsp:cNvSpPr/>
      </dsp:nvSpPr>
      <dsp:spPr>
        <a:xfrm>
          <a:off x="8232409" y="2906903"/>
          <a:ext cx="803737" cy="54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kern="1200" dirty="0" smtClean="0"/>
            <a:t>מעצב ראשי נשים</a:t>
          </a:r>
          <a:endParaRPr lang="he-IL" sz="1000" kern="1200" dirty="0"/>
        </a:p>
      </dsp:txBody>
      <dsp:txXfrm>
        <a:off x="8232409" y="2906903"/>
        <a:ext cx="803737" cy="549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20015-3700-4E71-83DD-5C3AB6018512}">
      <dsp:nvSpPr>
        <dsp:cNvPr id="0" name=""/>
        <dsp:cNvSpPr/>
      </dsp:nvSpPr>
      <dsp:spPr>
        <a:xfrm>
          <a:off x="0" y="213376"/>
          <a:ext cx="8784976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גישתו של הארגון ל</a:t>
          </a:r>
          <a:r>
            <a:rPr lang="he-IL" sz="2400" b="1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חדשנות</a:t>
          </a:r>
          <a:r>
            <a:rPr lang="he-IL" sz="2400" b="1" kern="1200" dirty="0">
              <a:solidFill>
                <a:schemeClr val="tx1"/>
              </a:solidFill>
            </a:rPr>
            <a:t>.</a:t>
          </a:r>
          <a:endParaRPr lang="he-IL" sz="2400" kern="1200" dirty="0">
            <a:solidFill>
              <a:schemeClr val="tx1"/>
            </a:solidFill>
          </a:endParaRPr>
        </a:p>
      </dsp:txBody>
      <dsp:txXfrm>
        <a:off x="30157" y="243533"/>
        <a:ext cx="8724662" cy="557446"/>
      </dsp:txXfrm>
    </dsp:sp>
    <dsp:sp modelId="{17825F28-3516-4737-8743-2FF248A45351}">
      <dsp:nvSpPr>
        <dsp:cNvPr id="0" name=""/>
        <dsp:cNvSpPr/>
      </dsp:nvSpPr>
      <dsp:spPr>
        <a:xfrm>
          <a:off x="0" y="926176"/>
          <a:ext cx="8784976" cy="617760"/>
        </a:xfrm>
        <a:prstGeom prst="roundRect">
          <a:avLst/>
        </a:prstGeom>
        <a:solidFill>
          <a:schemeClr val="accent3">
            <a:hueOff val="2324921"/>
            <a:satOff val="-7429"/>
            <a:lumOff val="-1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גישתו של הארגון ללקיחת סיכונים.</a:t>
          </a:r>
          <a:endParaRPr lang="he-IL" sz="2400" kern="1200" dirty="0">
            <a:solidFill>
              <a:schemeClr val="tx1"/>
            </a:solidFill>
          </a:endParaRPr>
        </a:p>
      </dsp:txBody>
      <dsp:txXfrm>
        <a:off x="30157" y="956333"/>
        <a:ext cx="8724662" cy="557446"/>
      </dsp:txXfrm>
    </dsp:sp>
    <dsp:sp modelId="{C48F87AD-7E6C-45DE-BA08-5C4673A5EFF5}">
      <dsp:nvSpPr>
        <dsp:cNvPr id="0" name=""/>
        <dsp:cNvSpPr/>
      </dsp:nvSpPr>
      <dsp:spPr>
        <a:xfrm>
          <a:off x="0" y="1638976"/>
          <a:ext cx="8784976" cy="617760"/>
        </a:xfrm>
        <a:prstGeom prst="roundRect">
          <a:avLst/>
        </a:prstGeom>
        <a:solidFill>
          <a:schemeClr val="accent3">
            <a:hueOff val="4649843"/>
            <a:satOff val="-14858"/>
            <a:lumOff val="-37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שיתוף הפעולה בין מנהלים בדרגי ביניים לבכירים ובין עמיתים לעבודה.</a:t>
          </a:r>
          <a:endParaRPr lang="he-IL" sz="2400" kern="1200" dirty="0">
            <a:solidFill>
              <a:schemeClr val="tx1"/>
            </a:solidFill>
          </a:endParaRPr>
        </a:p>
      </dsp:txBody>
      <dsp:txXfrm>
        <a:off x="30157" y="1669133"/>
        <a:ext cx="8724662" cy="557446"/>
      </dsp:txXfrm>
    </dsp:sp>
    <dsp:sp modelId="{E150F793-831C-43A8-B806-9A432076625B}">
      <dsp:nvSpPr>
        <dsp:cNvPr id="0" name=""/>
        <dsp:cNvSpPr/>
      </dsp:nvSpPr>
      <dsp:spPr>
        <a:xfrm>
          <a:off x="0" y="2351776"/>
          <a:ext cx="8784976" cy="617760"/>
        </a:xfrm>
        <a:prstGeom prst="roundRect">
          <a:avLst/>
        </a:prstGeom>
        <a:solidFill>
          <a:schemeClr val="accent3">
            <a:hueOff val="6974765"/>
            <a:satOff val="-22287"/>
            <a:lumOff val="-56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מידת ה</a:t>
          </a:r>
          <a:r>
            <a:rPr lang="he-IL" sz="2400" b="1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סמכות</a:t>
          </a:r>
          <a:r>
            <a:rPr lang="he-IL" sz="2400" b="1" kern="1200" dirty="0">
              <a:solidFill>
                <a:schemeClr val="tx1"/>
              </a:solidFill>
            </a:rPr>
            <a:t> והעצמאות בקבלת החלטות.</a:t>
          </a:r>
          <a:endParaRPr lang="he-IL" sz="2400" kern="1200" dirty="0">
            <a:solidFill>
              <a:schemeClr val="tx1"/>
            </a:solidFill>
          </a:endParaRPr>
        </a:p>
      </dsp:txBody>
      <dsp:txXfrm>
        <a:off x="30157" y="2381933"/>
        <a:ext cx="8724662" cy="557446"/>
      </dsp:txXfrm>
    </dsp:sp>
    <dsp:sp modelId="{71275303-84FC-4C5D-9397-3D7A979B9D8B}">
      <dsp:nvSpPr>
        <dsp:cNvPr id="0" name=""/>
        <dsp:cNvSpPr/>
      </dsp:nvSpPr>
      <dsp:spPr>
        <a:xfrm>
          <a:off x="0" y="3064576"/>
          <a:ext cx="8784976" cy="617760"/>
        </a:xfrm>
        <a:prstGeom prst="roundRect">
          <a:avLst/>
        </a:prstGeom>
        <a:solidFill>
          <a:schemeClr val="accent3">
            <a:hueOff val="9299686"/>
            <a:satOff val="-29716"/>
            <a:lumOff val="-753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גישתו של הארגון לביצועי הארגון.</a:t>
          </a:r>
          <a:endParaRPr lang="he-IL" sz="2400" kern="1200" dirty="0">
            <a:solidFill>
              <a:schemeClr val="tx1"/>
            </a:solidFill>
          </a:endParaRPr>
        </a:p>
      </dsp:txBody>
      <dsp:txXfrm>
        <a:off x="30157" y="3094733"/>
        <a:ext cx="8724662" cy="557446"/>
      </dsp:txXfrm>
    </dsp:sp>
    <dsp:sp modelId="{A914619B-2064-4A1E-B53F-DB18890AFEE2}">
      <dsp:nvSpPr>
        <dsp:cNvPr id="0" name=""/>
        <dsp:cNvSpPr/>
      </dsp:nvSpPr>
      <dsp:spPr>
        <a:xfrm>
          <a:off x="0" y="3777376"/>
          <a:ext cx="8784976" cy="61776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גישתו של הארגון לתגמולים, כגון קידום על בסיס ביצועי</a:t>
          </a:r>
          <a:endParaRPr lang="he-IL" sz="2400" kern="1200" dirty="0">
            <a:solidFill>
              <a:schemeClr val="tx1"/>
            </a:solidFill>
          </a:endParaRPr>
        </a:p>
      </dsp:txBody>
      <dsp:txXfrm>
        <a:off x="30157" y="3807533"/>
        <a:ext cx="8724662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987" y="1"/>
            <a:ext cx="2985764" cy="500550"/>
          </a:xfrm>
          <a:prstGeom prst="rect">
            <a:avLst/>
          </a:prstGeom>
        </p:spPr>
        <p:txBody>
          <a:bodyPr vert="horz" lIns="89209" tIns="44604" rIns="89209" bIns="44604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1" y="1"/>
            <a:ext cx="2985764" cy="500550"/>
          </a:xfrm>
          <a:prstGeom prst="rect">
            <a:avLst/>
          </a:prstGeom>
        </p:spPr>
        <p:txBody>
          <a:bodyPr vert="horz" lIns="89209" tIns="44604" rIns="89209" bIns="44604" rtlCol="1"/>
          <a:lstStyle>
            <a:lvl1pPr algn="l">
              <a:defRPr sz="1200"/>
            </a:lvl1pPr>
          </a:lstStyle>
          <a:p>
            <a:fld id="{1722C1B1-0BBC-41F7-8198-93A8B86ECA50}" type="datetimeFigureOut">
              <a:rPr lang="he-IL" smtClean="0"/>
              <a:pPr/>
              <a:t>ט"ו/אדר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987" y="9519783"/>
            <a:ext cx="2985764" cy="500550"/>
          </a:xfrm>
          <a:prstGeom prst="rect">
            <a:avLst/>
          </a:prstGeom>
        </p:spPr>
        <p:txBody>
          <a:bodyPr vert="horz" lIns="89209" tIns="44604" rIns="89209" bIns="44604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1" y="9519783"/>
            <a:ext cx="2985764" cy="500550"/>
          </a:xfrm>
          <a:prstGeom prst="rect">
            <a:avLst/>
          </a:prstGeom>
        </p:spPr>
        <p:txBody>
          <a:bodyPr vert="horz" lIns="89209" tIns="44604" rIns="89209" bIns="44604" rtlCol="1" anchor="b"/>
          <a:lstStyle>
            <a:lvl1pPr algn="l">
              <a:defRPr sz="1200"/>
            </a:lvl1pPr>
          </a:lstStyle>
          <a:p>
            <a:fld id="{8D67875B-02F6-4BCF-B3E4-CAC38688CF5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1095"/>
          </a:xfrm>
          <a:prstGeom prst="rect">
            <a:avLst/>
          </a:prstGeom>
        </p:spPr>
        <p:txBody>
          <a:bodyPr vert="horz" lIns="96631" tIns="48316" rIns="96631" bIns="48316" rtlCol="1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1095"/>
          </a:xfrm>
          <a:prstGeom prst="rect">
            <a:avLst/>
          </a:prstGeom>
        </p:spPr>
        <p:txBody>
          <a:bodyPr vert="horz" lIns="96631" tIns="48316" rIns="96631" bIns="48316" rtlCol="1"/>
          <a:lstStyle>
            <a:lvl1pPr algn="l">
              <a:defRPr sz="1300"/>
            </a:lvl1pPr>
          </a:lstStyle>
          <a:p>
            <a:fld id="{7A5E5024-DF4B-4C5A-97A9-8AA8BFA46F24}" type="datetimeFigureOut">
              <a:rPr lang="he-IL" smtClean="0"/>
              <a:pPr/>
              <a:t>ט"ו/אדר א/תשע"ט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1" tIns="48316" rIns="96631" bIns="48316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1" tIns="48316" rIns="96631" bIns="48316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192" y="9519055"/>
            <a:ext cx="2985558" cy="501095"/>
          </a:xfrm>
          <a:prstGeom prst="rect">
            <a:avLst/>
          </a:prstGeom>
        </p:spPr>
        <p:txBody>
          <a:bodyPr vert="horz" lIns="96631" tIns="48316" rIns="96631" bIns="48316" rtlCol="1" anchor="b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6" y="9519055"/>
            <a:ext cx="2985558" cy="501095"/>
          </a:xfrm>
          <a:prstGeom prst="rect">
            <a:avLst/>
          </a:prstGeom>
        </p:spPr>
        <p:txBody>
          <a:bodyPr vert="horz" lIns="96631" tIns="48316" rIns="96631" bIns="48316" rtlCol="1" anchor="b"/>
          <a:lstStyle>
            <a:lvl1pPr algn="l">
              <a:defRPr sz="1300"/>
            </a:lvl1pPr>
          </a:lstStyle>
          <a:p>
            <a:fld id="{FC6B3D0B-DBC3-4F60-BBE7-B0325B21D41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967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הכרות אישית</a:t>
            </a:r>
          </a:p>
          <a:p>
            <a:r>
              <a:rPr lang="he-IL" dirty="0" smtClean="0"/>
              <a:t>הכרות קורס</a:t>
            </a:r>
          </a:p>
          <a:p>
            <a:r>
              <a:rPr lang="he-IL" dirty="0" smtClean="0"/>
              <a:t>הכרות תלמידים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1</a:t>
            </a:fld>
            <a:endParaRPr lang="he-I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30</a:t>
            </a:fld>
            <a:endParaRPr lang="he-I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חטיבת סלטים</a:t>
            </a:r>
            <a:r>
              <a:rPr lang="he-IL" baseline="0" dirty="0" smtClean="0"/>
              <a:t> וחטיבות אחרות בשטראוס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34</a:t>
            </a:fld>
            <a:endParaRPr lang="he-I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>
            <a:extLst>
              <a:ext uri="{FF2B5EF4-FFF2-40B4-BE49-F238E27FC236}">
                <a16:creationId xmlns:a16="http://schemas.microsoft.com/office/drawing/2014/main" id="{70EE2A69-51FC-49A9-8432-247581CAC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מציין מיקום של הערות 2">
            <a:extLst>
              <a:ext uri="{FF2B5EF4-FFF2-40B4-BE49-F238E27FC236}">
                <a16:creationId xmlns:a16="http://schemas.microsoft.com/office/drawing/2014/main" id="{9F740DD4-A162-49A1-B0E1-097C5CCB5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/>
              <a:t>מהתרבות הארגונית נגזר איך העובדים יתפקדו</a:t>
            </a:r>
          </a:p>
          <a:p>
            <a:r>
              <a:rPr lang="he-IL" altLang="he-IL" dirty="0"/>
              <a:t>זהות לעובדים – אם יש לנו ארגון עם תרבות מאוד פרוה – העובדים לא יוכלו להזדהות עם הארגון, לא יהיה להם עם מה להזדהות. ככל שהתרבות חזקה יותר העובד מזדהה יותר.</a:t>
            </a:r>
          </a:p>
          <a:p>
            <a:r>
              <a:rPr lang="he-IL" altLang="he-IL" dirty="0"/>
              <a:t>מחוייבות לארגון – למה שנהיה מחוייבים לארגון אם זה לא יפעל לטובתנו? מסתבר שככל שהתרבות חזקה יותר זה משפיע על העובדים.</a:t>
            </a:r>
          </a:p>
          <a:p>
            <a:r>
              <a:rPr lang="he-IL" altLang="he-IL" dirty="0"/>
              <a:t>הגדרת ההתנהגות המקובלת – ברגע שהעובד נכנס לארגון הוא ידע מה מצופה ממנו אם יש תרבות חדשה (לבוש, התנהגות וכדו')</a:t>
            </a:r>
          </a:p>
        </p:txBody>
      </p:sp>
      <p:sp>
        <p:nvSpPr>
          <p:cNvPr id="26628" name="מציין מיקום של מספר שקופית 3">
            <a:extLst>
              <a:ext uri="{FF2B5EF4-FFF2-40B4-BE49-F238E27FC236}">
                <a16:creationId xmlns:a16="http://schemas.microsoft.com/office/drawing/2014/main" id="{2134B3DC-8933-44AD-8F72-0A6D70CA5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4822" indent="-278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5111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1155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7199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3244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9288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5332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1377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892089">
              <a:spcBef>
                <a:spcPct val="0"/>
              </a:spcBef>
              <a:defRPr/>
            </a:pPr>
            <a:fld id="{82CD0959-1A45-44C9-B7BC-1FA4E3069824}" type="slidenum">
              <a:rPr lang="he-IL" altLang="he-IL">
                <a:solidFill>
                  <a:prstClr val="black"/>
                </a:solidFill>
              </a:rPr>
              <a:pPr algn="l" defTabSz="892089">
                <a:spcBef>
                  <a:spcPct val="0"/>
                </a:spcBef>
                <a:defRPr/>
              </a:pPr>
              <a:t>42</a:t>
            </a:fld>
            <a:endParaRPr lang="en-US" alt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9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>
            <a:extLst>
              <a:ext uri="{FF2B5EF4-FFF2-40B4-BE49-F238E27FC236}">
                <a16:creationId xmlns:a16="http://schemas.microsoft.com/office/drawing/2014/main" id="{3353C8D6-3722-4D9F-B065-5A1E0A5ED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מציין מיקום של הערות 2">
            <a:extLst>
              <a:ext uri="{FF2B5EF4-FFF2-40B4-BE49-F238E27FC236}">
                <a16:creationId xmlns:a16="http://schemas.microsoft.com/office/drawing/2014/main" id="{C617E1F7-0E40-47C4-9008-C24BF4A3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  <p:sp>
        <p:nvSpPr>
          <p:cNvPr id="28676" name="מציין מיקום של מספר שקופית 3">
            <a:extLst>
              <a:ext uri="{FF2B5EF4-FFF2-40B4-BE49-F238E27FC236}">
                <a16:creationId xmlns:a16="http://schemas.microsoft.com/office/drawing/2014/main" id="{ED271ABA-7148-420F-A0DD-C4B108A48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4822" indent="-278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5111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1155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7199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3244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9288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5332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1377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892089">
              <a:spcBef>
                <a:spcPct val="0"/>
              </a:spcBef>
              <a:defRPr/>
            </a:pPr>
            <a:fld id="{4C97F455-926C-4507-A69A-B710F5FC692D}" type="slidenum">
              <a:rPr lang="he-IL" altLang="he-IL">
                <a:solidFill>
                  <a:prstClr val="black"/>
                </a:solidFill>
              </a:rPr>
              <a:pPr algn="l" defTabSz="892089">
                <a:spcBef>
                  <a:spcPct val="0"/>
                </a:spcBef>
                <a:defRPr/>
              </a:pPr>
              <a:t>43</a:t>
            </a:fld>
            <a:endParaRPr lang="en-US" alt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>
            <a:extLst>
              <a:ext uri="{FF2B5EF4-FFF2-40B4-BE49-F238E27FC236}">
                <a16:creationId xmlns:a16="http://schemas.microsoft.com/office/drawing/2014/main" id="{3353C8D6-3722-4D9F-B065-5A1E0A5ED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מציין מיקום של הערות 2">
            <a:extLst>
              <a:ext uri="{FF2B5EF4-FFF2-40B4-BE49-F238E27FC236}">
                <a16:creationId xmlns:a16="http://schemas.microsoft.com/office/drawing/2014/main" id="{C617E1F7-0E40-47C4-9008-C24BF4A3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  <p:sp>
        <p:nvSpPr>
          <p:cNvPr id="28676" name="מציין מיקום של מספר שקופית 3">
            <a:extLst>
              <a:ext uri="{FF2B5EF4-FFF2-40B4-BE49-F238E27FC236}">
                <a16:creationId xmlns:a16="http://schemas.microsoft.com/office/drawing/2014/main" id="{ED271ABA-7148-420F-A0DD-C4B108A48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4822" indent="-278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5111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1155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7199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3244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9288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5332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1377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892089">
              <a:spcBef>
                <a:spcPct val="0"/>
              </a:spcBef>
              <a:defRPr/>
            </a:pPr>
            <a:fld id="{4C97F455-926C-4507-A69A-B710F5FC692D}" type="slidenum">
              <a:rPr lang="he-IL" altLang="he-IL">
                <a:solidFill>
                  <a:prstClr val="black"/>
                </a:solidFill>
              </a:rPr>
              <a:pPr algn="l" defTabSz="892089">
                <a:spcBef>
                  <a:spcPct val="0"/>
                </a:spcBef>
                <a:defRPr/>
              </a:pPr>
              <a:t>44</a:t>
            </a:fld>
            <a:endParaRPr lang="en-US" alt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>
            <a:extLst>
              <a:ext uri="{FF2B5EF4-FFF2-40B4-BE49-F238E27FC236}">
                <a16:creationId xmlns:a16="http://schemas.microsoft.com/office/drawing/2014/main" id="{3353C8D6-3722-4D9F-B065-5A1E0A5ED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מציין מיקום של הערות 2">
            <a:extLst>
              <a:ext uri="{FF2B5EF4-FFF2-40B4-BE49-F238E27FC236}">
                <a16:creationId xmlns:a16="http://schemas.microsoft.com/office/drawing/2014/main" id="{C617E1F7-0E40-47C4-9008-C24BF4A3C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/>
              <a:t>איך הופכים התרבות לדבר מוחשי ומדיד?</a:t>
            </a:r>
          </a:p>
          <a:p>
            <a:r>
              <a:rPr lang="he-IL" altLang="he-IL" dirty="0"/>
              <a:t>שני אלה קבעו שניתן להגדיר את התרבות ע"פ שבעה מדדים:</a:t>
            </a:r>
          </a:p>
          <a:p>
            <a:r>
              <a:rPr lang="he-IL" altLang="he-IL" dirty="0"/>
              <a:t>אם צריך להשוות </a:t>
            </a:r>
            <a:r>
              <a:rPr lang="he-IL" altLang="he-IL" dirty="0" smtClean="0"/>
              <a:t>בין קוקה קולה לישיבת </a:t>
            </a:r>
            <a:r>
              <a:rPr lang="he-IL" altLang="he-IL" dirty="0"/>
              <a:t>פוניבז' נשתמש בשבעת המדדים...</a:t>
            </a:r>
          </a:p>
          <a:p>
            <a:endParaRPr lang="he-IL" altLang="he-IL" dirty="0"/>
          </a:p>
        </p:txBody>
      </p:sp>
      <p:sp>
        <p:nvSpPr>
          <p:cNvPr id="28676" name="מציין מיקום של מספר שקופית 3">
            <a:extLst>
              <a:ext uri="{FF2B5EF4-FFF2-40B4-BE49-F238E27FC236}">
                <a16:creationId xmlns:a16="http://schemas.microsoft.com/office/drawing/2014/main" id="{ED271ABA-7148-420F-A0DD-C4B108A48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4822" indent="-278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5111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1155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7199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3244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9288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5332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1377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892089">
              <a:spcBef>
                <a:spcPct val="0"/>
              </a:spcBef>
              <a:defRPr/>
            </a:pPr>
            <a:fld id="{4C97F455-926C-4507-A69A-B710F5FC692D}" type="slidenum">
              <a:rPr lang="he-IL" altLang="he-IL">
                <a:solidFill>
                  <a:prstClr val="black"/>
                </a:solidFill>
              </a:rPr>
              <a:pPr algn="l" defTabSz="892089">
                <a:spcBef>
                  <a:spcPct val="0"/>
                </a:spcBef>
                <a:defRPr/>
              </a:pPr>
              <a:t>46</a:t>
            </a:fld>
            <a:endParaRPr lang="en-US" alt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2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>
            <a:extLst>
              <a:ext uri="{FF2B5EF4-FFF2-40B4-BE49-F238E27FC236}">
                <a16:creationId xmlns:a16="http://schemas.microsoft.com/office/drawing/2014/main" id="{72ABED1D-768B-4C47-A64A-20E1B2027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מציין מיקום של הערות 2">
            <a:extLst>
              <a:ext uri="{FF2B5EF4-FFF2-40B4-BE49-F238E27FC236}">
                <a16:creationId xmlns:a16="http://schemas.microsoft.com/office/drawing/2014/main" id="{C5987144-7E38-43EA-B0BF-FBF60E07F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he-IL" dirty="0"/>
          </a:p>
        </p:txBody>
      </p:sp>
      <p:sp>
        <p:nvSpPr>
          <p:cNvPr id="35844" name="מציין מיקום של מספר שקופית 3">
            <a:extLst>
              <a:ext uri="{FF2B5EF4-FFF2-40B4-BE49-F238E27FC236}">
                <a16:creationId xmlns:a16="http://schemas.microsoft.com/office/drawing/2014/main" id="{F170289F-427F-4016-8BFB-D5F0402BC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4822" indent="-278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5111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1155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7199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3244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9288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5332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1377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892089">
              <a:spcBef>
                <a:spcPct val="0"/>
              </a:spcBef>
              <a:defRPr/>
            </a:pPr>
            <a:fld id="{8CE72E8C-12A3-47F1-B9F3-E243A9F58A59}" type="slidenum">
              <a:rPr lang="he-IL" altLang="he-IL">
                <a:solidFill>
                  <a:prstClr val="black"/>
                </a:solidFill>
              </a:rPr>
              <a:pPr algn="l" defTabSz="892089">
                <a:spcBef>
                  <a:spcPct val="0"/>
                </a:spcBef>
                <a:defRPr/>
              </a:pPr>
              <a:t>47</a:t>
            </a:fld>
            <a:endParaRPr lang="en-US" alt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41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קפה</a:t>
            </a:r>
            <a:r>
              <a:rPr lang="he-IL" baseline="0" dirty="0" smtClean="0"/>
              <a:t> ומאפה</a:t>
            </a:r>
          </a:p>
          <a:p>
            <a:r>
              <a:rPr lang="he-IL" baseline="0" dirty="0" smtClean="0"/>
              <a:t>שוקולד וסוכרים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49</a:t>
            </a:fld>
            <a:endParaRPr 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מציין מיקום של תמונת שקופית 1">
            <a:extLst>
              <a:ext uri="{FF2B5EF4-FFF2-40B4-BE49-F238E27FC236}">
                <a16:creationId xmlns:a16="http://schemas.microsoft.com/office/drawing/2014/main" id="{66950477-A042-471D-B751-1E122BF78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מציין מיקום של הערות 2">
            <a:extLst>
              <a:ext uri="{FF2B5EF4-FFF2-40B4-BE49-F238E27FC236}">
                <a16:creationId xmlns:a16="http://schemas.microsoft.com/office/drawing/2014/main" id="{06B47630-A7CD-48F3-B43A-B4A7961D5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altLang="he-IL" dirty="0"/>
              <a:t>קצת קשה לתאר במילים את התרבות הארגונית, זה נסיון המתווסף לדוגמאות.</a:t>
            </a:r>
          </a:p>
        </p:txBody>
      </p:sp>
      <p:sp>
        <p:nvSpPr>
          <p:cNvPr id="24580" name="מציין מיקום של מספר שקופית 3">
            <a:extLst>
              <a:ext uri="{FF2B5EF4-FFF2-40B4-BE49-F238E27FC236}">
                <a16:creationId xmlns:a16="http://schemas.microsoft.com/office/drawing/2014/main" id="{CC2E47E8-EAC8-41DA-9954-326F37B7D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4822" indent="-278778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5111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1155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7199" indent="-223022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3244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9288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45332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91377" indent="-2230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892089">
              <a:spcBef>
                <a:spcPct val="0"/>
              </a:spcBef>
              <a:defRPr/>
            </a:pPr>
            <a:fld id="{F9A5CD62-637B-4705-BBAE-56138C0EB1F1}" type="slidenum">
              <a:rPr lang="he-IL" altLang="he-IL">
                <a:solidFill>
                  <a:prstClr val="black"/>
                </a:solidFill>
              </a:rPr>
              <a:pPr algn="l" defTabSz="892089">
                <a:spcBef>
                  <a:spcPct val="0"/>
                </a:spcBef>
                <a:defRPr/>
              </a:pPr>
              <a:t>2</a:t>
            </a:fld>
            <a:endParaRPr lang="en-US" alt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3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פרוק המשפט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4</a:t>
            </a:fld>
            <a:endParaRPr lang="he-I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מבנה ארגוני חדש עלית ערוצים ומוצרים</a:t>
            </a:r>
            <a:r>
              <a:rPr lang="he-IL" baseline="0" dirty="0" smtClean="0"/>
              <a:t> בשטח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11</a:t>
            </a:fld>
            <a:endParaRPr lang="he-I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דוגמא לאחריות </a:t>
            </a:r>
            <a:r>
              <a:rPr lang="en-US" dirty="0" smtClean="0"/>
              <a:t>VM</a:t>
            </a:r>
            <a:r>
              <a:rPr lang="he-IL" dirty="0" smtClean="0"/>
              <a:t> בחנויות או שיווק – אחריות </a:t>
            </a:r>
            <a:r>
              <a:rPr lang="he-IL" smtClean="0"/>
              <a:t>אישית לביצוע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13</a:t>
            </a:fld>
            <a:endParaRPr lang="he-I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אפשר היה לשטח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19</a:t>
            </a:fld>
            <a:endParaRPr lang="he-I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אפשר היה להכפיף מעצבים למעצב ראשי  ומנהלי רשת למנהל רשתות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20</a:t>
            </a:fld>
            <a:endParaRPr lang="he-I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דוגמת טמפו</a:t>
            </a:r>
          </a:p>
          <a:p>
            <a:r>
              <a:rPr lang="he-IL" dirty="0" smtClean="0"/>
              <a:t> </a:t>
            </a:r>
            <a:r>
              <a:rPr lang="he-IL" dirty="0" err="1" smtClean="0"/>
              <a:t>פזגז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22</a:t>
            </a:fld>
            <a:endParaRPr lang="he-I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עלית ממתקים</a:t>
            </a:r>
          </a:p>
          <a:p>
            <a:r>
              <a:rPr lang="he-IL" dirty="0" smtClean="0"/>
              <a:t>עלית</a:t>
            </a:r>
            <a:r>
              <a:rPr lang="he-IL" baseline="0" dirty="0" smtClean="0"/>
              <a:t> מאפה</a:t>
            </a:r>
          </a:p>
          <a:p>
            <a:r>
              <a:rPr lang="he-IL" baseline="0" dirty="0" smtClean="0"/>
              <a:t>עלית קפה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B3D0B-DBC3-4F60-BBE7-B0325B21D415}" type="slidenum">
              <a:rPr lang="he-IL" smtClean="0"/>
              <a:pPr/>
              <a:t>26</a:t>
            </a:fld>
            <a:endParaRPr lang="he-I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83EB0B-A446-41AB-8CD7-446A9F1E1E93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 dirty="0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BD9D-3987-4F12-B945-62B61CB3120E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23DB-6C77-4AB3-B573-FBB394919C9F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F430DA-68FB-4440-B01F-9CF9ECE75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5A5B-BA1D-430C-A3FA-08345E357D92}" type="datetime8">
              <a:rPr lang="he-IL" altLang="he-IL" smtClean="0"/>
              <a:pPr>
                <a:defRPr/>
              </a:pPr>
              <a:t>20 פברואר 19</a:t>
            </a:fld>
            <a:endParaRPr lang="en-US" alt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97E37-AABF-4D9F-8DE8-2A56121B6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2A4AE-0CAA-47BD-9F6D-06608401E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D8BE-3510-4266-AA0D-AD64CBF0936D}" type="slidenum">
              <a:rPr lang="he-IL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35149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6031391" y="6578600"/>
            <a:ext cx="311261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dirty="0"/>
              <a:t>שקופית </a:t>
            </a:r>
            <a:fld id="{28E6653C-A3DD-492B-B87B-AA01777B9B80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362B-B1A6-4837-A9A3-F3A90D5479E8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FCD9-23E8-4868-8067-C1C77DDF7BFC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E2C-4872-4462-8F5D-82FBB426E92C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CA16-501B-4139-9114-91F2FAA6ADC5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6E0-ECE7-4C49-AE06-079E5805C94C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426B-B50D-4DAE-B742-BF70D060F6D2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002E722-9271-4C40-B84B-904F15FB2F3C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963F4E-0D1E-4791-9734-408D019A07AD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8FA290-D405-470D-B6A8-5452A3283D49}" type="datetime8">
              <a:rPr lang="he-IL" smtClean="0"/>
              <a:pPr/>
              <a:t>20 פברואר 19</a:t>
            </a:fld>
            <a:endParaRPr lang="he-IL" dirty="0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 dirty="0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8" r:id="rId12"/>
    <p:sldLayoutId id="2147483678" r:id="rId13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.wikipedia.org/wiki/%D7%99%D7%A6%D7%97%D7%A7_%D7%A1%D7%9E%D7%95%D7%90%D7%9C_(%D7%A4%D7%A8%D7%95%D7%A4%D7%A1%D7%95%D7%A8)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A9%D7%98%D7%A8%D7%94" TargetMode="External"/><Relationship Id="rId2" Type="http://schemas.openxmlformats.org/officeDocument/2006/relationships/hyperlink" Target="https://he.wikipedia.org/wiki/%D7%AA%D7%97%D7%91%D7%95%D7%A8%D7%94_%D7%A6%D7%99%D7%91%D7%95%D7%A8%D7%99%D7%A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8000" dirty="0" smtClean="0">
                <a:solidFill>
                  <a:srgbClr val="002060"/>
                </a:solidFill>
                <a:cs typeface="+mj-cs"/>
              </a:rPr>
              <a:t>ניהול מלאי</a:t>
            </a:r>
          </a:p>
          <a:p>
            <a:pPr algn="ctr">
              <a:buNone/>
            </a:pPr>
            <a:r>
              <a:rPr lang="he-IL" sz="8000" dirty="0" smtClean="0">
                <a:solidFill>
                  <a:srgbClr val="002060"/>
                </a:solidFill>
                <a:cs typeface="+mj-cs"/>
              </a:rPr>
              <a:t>רכש ולוגיסטיקה</a:t>
            </a:r>
            <a:endParaRPr lang="he-IL" sz="80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88E088A9-7994-405E-9E76-33B25D4D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27048"/>
            <a:ext cx="7704856" cy="4782272"/>
          </a:xfrm>
        </p:spPr>
        <p:txBody>
          <a:bodyPr>
            <a:normAutofit/>
          </a:bodyPr>
          <a:lstStyle/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solidFill>
                  <a:srgbClr val="002060"/>
                </a:solidFill>
              </a:rPr>
              <a:t>המבנה הארגוני מסמן מקום מוגדר ומזוהה לכל תפקיד ולכל קבוצת תפקידים בארגון, קובע את קשרי הגומלין ביניהם, וקובע תחומי סמכות ואחריות. </a:t>
            </a:r>
            <a:endParaRPr lang="he-IL" dirty="0" smtClean="0">
              <a:solidFill>
                <a:srgbClr val="002060"/>
              </a:solidFill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>
                <a:solidFill>
                  <a:srgbClr val="002060"/>
                </a:solidFill>
              </a:rPr>
              <a:t>המבנה </a:t>
            </a:r>
            <a:r>
              <a:rPr lang="he-IL" dirty="0">
                <a:solidFill>
                  <a:srgbClr val="002060"/>
                </a:solidFill>
              </a:rPr>
              <a:t>נועד לאפשר לארגון לבצע משימות בצורה תכליתית ויעילה במסגרת אילוצים נתונים, כדי להבטיח את הגשמתן של מטרות והשגתם של יעדים שלמענם הארגון קיים ופועל. </a:t>
            </a:r>
            <a:endParaRPr lang="en-US" dirty="0">
              <a:solidFill>
                <a:srgbClr val="00206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F54C18-8E3C-4E49-A036-060BF73B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7F963A-0A38-4CF5-AB20-A6B105CFD1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540856" y="722980"/>
            <a:ext cx="8062288" cy="648072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מבנה ארגוני-הגדרה</a:t>
            </a:r>
          </a:p>
        </p:txBody>
      </p:sp>
    </p:spTree>
    <p:extLst>
      <p:ext uri="{BB962C8B-B14F-4D97-AF65-F5344CB8AC3E}">
        <p14:creationId xmlns:p14="http://schemas.microsoft.com/office/powerpoint/2010/main" val="35127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F6803E-F4F8-47E5-91C2-AA27CAF8C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1317884"/>
            <a:ext cx="7666384" cy="5351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solidFill>
                  <a:srgbClr val="002060"/>
                </a:solidFill>
              </a:rPr>
              <a:t>על ידי שיוך הארגון למבנה ארגוני </a:t>
            </a:r>
            <a:r>
              <a:rPr lang="he-IL" sz="2600" dirty="0" smtClean="0">
                <a:solidFill>
                  <a:srgbClr val="002060"/>
                </a:solidFill>
              </a:rPr>
              <a:t>ממודל </a:t>
            </a:r>
            <a:r>
              <a:rPr lang="he-IL" sz="2600" dirty="0" err="1" smtClean="0">
                <a:solidFill>
                  <a:srgbClr val="002060"/>
                </a:solidFill>
              </a:rPr>
              <a:t>מסויים</a:t>
            </a:r>
            <a:r>
              <a:rPr lang="he-IL" sz="2600" dirty="0" smtClean="0">
                <a:solidFill>
                  <a:srgbClr val="002060"/>
                </a:solidFill>
              </a:rPr>
              <a:t>, </a:t>
            </a:r>
            <a:r>
              <a:rPr lang="he-IL" sz="2600" dirty="0">
                <a:solidFill>
                  <a:srgbClr val="002060"/>
                </a:solidFill>
              </a:rPr>
              <a:t>נוכל לבנות את המבנה הארגוני הנכון לארגון שלנו.</a:t>
            </a:r>
          </a:p>
          <a:p>
            <a:pPr>
              <a:lnSpc>
                <a:spcPct val="150000"/>
              </a:lnSpc>
            </a:pPr>
            <a:r>
              <a:rPr lang="he-IL" sz="2600" dirty="0" smtClean="0">
                <a:solidFill>
                  <a:srgbClr val="002060"/>
                </a:solidFill>
              </a:rPr>
              <a:t>בניית </a:t>
            </a:r>
            <a:r>
              <a:rPr lang="he-IL" sz="2600" dirty="0">
                <a:solidFill>
                  <a:srgbClr val="002060"/>
                </a:solidFill>
              </a:rPr>
              <a:t>מבנה ארגוני נכון משפר את ביצועי הארגון וכושר התחרות שלו בסביבה בה הוא פועל</a:t>
            </a:r>
            <a:r>
              <a:rPr lang="he-IL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600" dirty="0" smtClean="0">
                <a:solidFill>
                  <a:srgbClr val="002060"/>
                </a:solidFill>
              </a:rPr>
              <a:t>לאחר הבנה ותיאור הארגון, נוכל להניח ולהסביר, בהתבסס על תיאוריות ארגוניות, את הארגון ולנסות לחזות את תוצרי הארגון ותפוקותיו-כיצד קבוצות ופרטים בארגון יתנהגו באופן מיטבי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D695F5E-F8ED-48DC-81C0-510F2AF3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13332E-C472-4192-9814-F2BF68E25811}"/>
              </a:ext>
            </a:extLst>
          </p:cNvPr>
          <p:cNvSpPr txBox="1">
            <a:spLocks/>
          </p:cNvSpPr>
          <p:nvPr/>
        </p:nvSpPr>
        <p:spPr bwMode="auto">
          <a:xfrm>
            <a:off x="755576" y="602340"/>
            <a:ext cx="6788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מודלים של מבנים ארגוניים - הכרה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 hangingPunct="0">
              <a:lnSpc>
                <a:spcPct val="150000"/>
              </a:lnSpc>
              <a:spcBef>
                <a:spcPct val="20000"/>
              </a:spcBef>
            </a:pPr>
            <a:endParaRPr lang="he-IL" sz="3600" dirty="0">
              <a:solidFill>
                <a:srgbClr val="C0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8000" b="1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מטרות ואסטרטגיה של הארגון </a:t>
            </a:r>
            <a:r>
              <a:rPr lang="he-IL" sz="8000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– המטרות מגדירות לאיזה צורך הוקם הארגון. האסטרטגיה מתרגמת את המטרות לתכנית פעולה </a:t>
            </a:r>
            <a:r>
              <a:rPr lang="he-IL" sz="8000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מעשית</a:t>
            </a:r>
            <a:endParaRPr lang="en-US" sz="8000" dirty="0">
              <a:solidFill>
                <a:srgbClr val="002060"/>
              </a:solidFill>
              <a:latin typeface="Times New Roman"/>
              <a:ea typeface="Times New Roman"/>
              <a:cs typeface="David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8000" b="1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הטכנולוגיה העומדת לרשות הארגון </a:t>
            </a:r>
            <a:r>
              <a:rPr lang="he-IL" sz="8000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– כלים, ציוד וידע המניעים את תהליכי העבודה והייצור בארגון כדי להמיר תשומות לתפוקות.</a:t>
            </a:r>
            <a:endParaRPr lang="en-US" sz="8000" dirty="0">
              <a:solidFill>
                <a:srgbClr val="002060"/>
              </a:solidFill>
              <a:latin typeface="Times New Roman"/>
              <a:ea typeface="Times New Roman"/>
              <a:cs typeface="David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8000" b="1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גודל הארגון </a:t>
            </a:r>
            <a:r>
              <a:rPr lang="he-IL" sz="8000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– יכול להימדד על פי מספר העובדים, מספר הלקוחות, ההיקף הקציבי, היקף הנכסים ועוד. הקשר בין היקף כוח האדם לבין צמיחה ארגונית </a:t>
            </a:r>
            <a:r>
              <a:rPr lang="he-IL" sz="8000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הוא דו-כיווני. </a:t>
            </a:r>
            <a:endParaRPr lang="en-US" sz="8000" dirty="0" smtClean="0">
              <a:solidFill>
                <a:srgbClr val="002060"/>
              </a:solidFill>
              <a:latin typeface="Times New Roman"/>
              <a:ea typeface="Times New Roman"/>
              <a:cs typeface="David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8000" b="1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סגנון הניהול והתרבות </a:t>
            </a:r>
            <a:r>
              <a:rPr lang="he-IL" sz="8000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– התרבות הכללית והתרבות הארגונית</a:t>
            </a:r>
            <a:r>
              <a:rPr lang="en-US" sz="8000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 </a:t>
            </a: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8000" b="1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שיקולים </a:t>
            </a:r>
            <a:r>
              <a:rPr lang="he-IL" sz="8000" b="1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שונים </a:t>
            </a:r>
            <a:r>
              <a:rPr lang="he-IL" sz="8000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כגון שיקולים פוליטיים, חברתיים, אישיים, דפוסים אופנתיים וכדומה.</a:t>
            </a:r>
            <a:endParaRPr lang="en-US" sz="8000" dirty="0">
              <a:solidFill>
                <a:srgbClr val="002060"/>
              </a:solidFill>
              <a:latin typeface="Times New Roman"/>
              <a:ea typeface="Times New Roman"/>
              <a:cs typeface="David"/>
            </a:endParaRPr>
          </a:p>
          <a:p>
            <a:endParaRPr lang="he-IL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563ADF-7C44-4DBE-BB91-1932BE961483}"/>
              </a:ext>
            </a:extLst>
          </p:cNvPr>
          <p:cNvSpPr txBox="1">
            <a:spLocks/>
          </p:cNvSpPr>
          <p:nvPr/>
        </p:nvSpPr>
        <p:spPr bwMode="auto">
          <a:xfrm>
            <a:off x="899592" y="476672"/>
            <a:ext cx="7121152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 smtClean="0">
                <a:latin typeface="Times New Roman"/>
                <a:ea typeface="Times New Roman"/>
                <a:cs typeface="David"/>
              </a:rPr>
              <a:t>גורמים המשפיעים על המבנה הארגוני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78858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43D10D2-D2B1-4542-9F79-D0FE0167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7769224" cy="4752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000" dirty="0">
                <a:solidFill>
                  <a:srgbClr val="002060"/>
                </a:solidFill>
              </a:rPr>
              <a:t>הפחתת דרגי סמכות-הפער בין המנהל הבכיר(מנכ"ל) ועד העובד המבצע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olidFill>
                  <a:srgbClr val="002060"/>
                </a:solidFill>
              </a:rPr>
              <a:t>ביזור </a:t>
            </a:r>
            <a:r>
              <a:rPr lang="he-IL" sz="3000" dirty="0" smtClean="0">
                <a:solidFill>
                  <a:srgbClr val="002060"/>
                </a:solidFill>
              </a:rPr>
              <a:t>מול </a:t>
            </a:r>
            <a:r>
              <a:rPr lang="he-IL" sz="3000" dirty="0">
                <a:solidFill>
                  <a:srgbClr val="002060"/>
                </a:solidFill>
              </a:rPr>
              <a:t>ריכוז.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olidFill>
                  <a:srgbClr val="002060"/>
                </a:solidFill>
              </a:rPr>
              <a:t>האצלת סמכויות.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olidFill>
                  <a:srgbClr val="002060"/>
                </a:solidFill>
              </a:rPr>
              <a:t>אחריות אישית לביצוע התפקיד/משימה.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olidFill>
                  <a:srgbClr val="002060"/>
                </a:solidFill>
              </a:rPr>
              <a:t>יעדים ברורים וניתנים למדידה של כל בעל תפקיד</a:t>
            </a:r>
            <a:r>
              <a:rPr lang="he-IL" sz="3000" dirty="0"/>
              <a:t>.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06510F0C-C562-4629-94EC-33970DB6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63ADF-7C44-4DBE-BB91-1932BE961483}"/>
              </a:ext>
            </a:extLst>
          </p:cNvPr>
          <p:cNvSpPr txBox="1">
            <a:spLocks/>
          </p:cNvSpPr>
          <p:nvPr/>
        </p:nvSpPr>
        <p:spPr bwMode="auto">
          <a:xfrm>
            <a:off x="827584" y="712076"/>
            <a:ext cx="7121152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עקרונות בבניית מבנה ארגוני נכון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86CBF7E6-47D6-46F4-9BC8-517D9C7D3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931224" cy="1656042"/>
          </a:xfrm>
          <a:noFill/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altLang="he-IL" b="1" dirty="0"/>
              <a:t>כל ארגון מבוסס על מבנה ארגוני אשר מכיל תתי יחידות המרכיבות</a:t>
            </a:r>
            <a:r>
              <a:rPr lang="en-US" altLang="he-IL" b="1" dirty="0"/>
              <a:t>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he-IL" altLang="he-IL" b="1" dirty="0"/>
              <a:t>    את הארגון</a:t>
            </a:r>
            <a:r>
              <a:rPr lang="en-US" altLang="he-IL" sz="2400" b="1" dirty="0"/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800" b="1" dirty="0"/>
              <a:t>הפעילות הארגונית מבוססת על שני תהליכים מרכזיים</a:t>
            </a:r>
            <a:r>
              <a:rPr lang="en-US" altLang="he-IL" sz="2800" b="1" dirty="0"/>
              <a:t>: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DD6BA0E-DFC0-47BE-BD4D-A2E03333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1AED24-A855-4141-B963-6B05A48A6EAA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מושגי יסוד-מבנים ארגוניים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23B6F9-74F6-45A7-A363-6F0E150FD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3717032"/>
            <a:ext cx="36520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r" defTabSz="762000" rtl="1">
              <a:spcBef>
                <a:spcPct val="50000"/>
              </a:spcBef>
              <a:buFontTx/>
              <a:buChar char="•"/>
              <a:defRPr/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בידול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(differentiaon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 (Hebrew)" pitchFamily="26" charset="0"/>
              </a:rPr>
              <a:t>) -</a:t>
            </a: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7E7CB343-5E98-4AF6-8C4E-BB515E38FF16}"/>
              </a:ext>
            </a:extLst>
          </p:cNvPr>
          <p:cNvGrpSpPr>
            <a:grpSpLocks/>
          </p:cNvGrpSpPr>
          <p:nvPr/>
        </p:nvGrpSpPr>
        <p:grpSpPr bwMode="auto">
          <a:xfrm rot="-491288">
            <a:off x="5176350" y="3126320"/>
            <a:ext cx="838200" cy="457200"/>
            <a:chOff x="2158" y="1757"/>
            <a:chExt cx="670" cy="376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EEF2315-C076-4E59-B06F-7A6FEEA2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1758"/>
              <a:ext cx="387" cy="2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"/>
                </a:cxn>
                <a:cxn ang="0">
                  <a:pos x="84" y="70"/>
                </a:cxn>
                <a:cxn ang="0">
                  <a:pos x="161" y="88"/>
                </a:cxn>
                <a:cxn ang="0">
                  <a:pos x="231" y="110"/>
                </a:cxn>
                <a:cxn ang="0">
                  <a:pos x="303" y="132"/>
                </a:cxn>
                <a:cxn ang="0">
                  <a:pos x="364" y="154"/>
                </a:cxn>
                <a:cxn ang="0">
                  <a:pos x="415" y="176"/>
                </a:cxn>
                <a:cxn ang="0">
                  <a:pos x="463" y="196"/>
                </a:cxn>
                <a:cxn ang="0">
                  <a:pos x="518" y="221"/>
                </a:cxn>
                <a:cxn ang="0">
                  <a:pos x="566" y="251"/>
                </a:cxn>
                <a:cxn ang="0">
                  <a:pos x="621" y="287"/>
                </a:cxn>
                <a:cxn ang="0">
                  <a:pos x="665" y="320"/>
                </a:cxn>
                <a:cxn ang="0">
                  <a:pos x="709" y="353"/>
                </a:cxn>
                <a:cxn ang="0">
                  <a:pos x="749" y="390"/>
                </a:cxn>
                <a:cxn ang="0">
                  <a:pos x="800" y="434"/>
                </a:cxn>
                <a:cxn ang="0">
                  <a:pos x="855" y="485"/>
                </a:cxn>
                <a:cxn ang="0">
                  <a:pos x="887" y="522"/>
                </a:cxn>
                <a:cxn ang="0">
                  <a:pos x="920" y="561"/>
                </a:cxn>
                <a:cxn ang="0">
                  <a:pos x="953" y="599"/>
                </a:cxn>
                <a:cxn ang="0">
                  <a:pos x="982" y="635"/>
                </a:cxn>
                <a:cxn ang="0">
                  <a:pos x="1019" y="694"/>
                </a:cxn>
                <a:cxn ang="0">
                  <a:pos x="1041" y="742"/>
                </a:cxn>
                <a:cxn ang="0">
                  <a:pos x="1163" y="727"/>
                </a:cxn>
                <a:cxn ang="0">
                  <a:pos x="1123" y="646"/>
                </a:cxn>
                <a:cxn ang="0">
                  <a:pos x="1063" y="561"/>
                </a:cxn>
                <a:cxn ang="0">
                  <a:pos x="1001" y="489"/>
                </a:cxn>
                <a:cxn ang="0">
                  <a:pos x="920" y="412"/>
                </a:cxn>
                <a:cxn ang="0">
                  <a:pos x="811" y="302"/>
                </a:cxn>
                <a:cxn ang="0">
                  <a:pos x="690" y="210"/>
                </a:cxn>
                <a:cxn ang="0">
                  <a:pos x="562" y="132"/>
                </a:cxn>
                <a:cxn ang="0">
                  <a:pos x="448" y="84"/>
                </a:cxn>
                <a:cxn ang="0">
                  <a:pos x="307" y="37"/>
                </a:cxn>
                <a:cxn ang="0">
                  <a:pos x="190" y="19"/>
                </a:cxn>
                <a:cxn ang="0">
                  <a:pos x="0" y="0"/>
                </a:cxn>
              </a:cxnLst>
              <a:rect l="0" t="0" r="r" b="b"/>
              <a:pathLst>
                <a:path w="1163" h="742">
                  <a:moveTo>
                    <a:pt x="0" y="0"/>
                  </a:moveTo>
                  <a:lnTo>
                    <a:pt x="0" y="55"/>
                  </a:lnTo>
                  <a:lnTo>
                    <a:pt x="84" y="70"/>
                  </a:lnTo>
                  <a:lnTo>
                    <a:pt x="161" y="88"/>
                  </a:lnTo>
                  <a:lnTo>
                    <a:pt x="231" y="110"/>
                  </a:lnTo>
                  <a:lnTo>
                    <a:pt x="303" y="132"/>
                  </a:lnTo>
                  <a:lnTo>
                    <a:pt x="364" y="154"/>
                  </a:lnTo>
                  <a:lnTo>
                    <a:pt x="415" y="176"/>
                  </a:lnTo>
                  <a:lnTo>
                    <a:pt x="463" y="196"/>
                  </a:lnTo>
                  <a:lnTo>
                    <a:pt x="518" y="221"/>
                  </a:lnTo>
                  <a:lnTo>
                    <a:pt x="566" y="251"/>
                  </a:lnTo>
                  <a:lnTo>
                    <a:pt x="621" y="287"/>
                  </a:lnTo>
                  <a:lnTo>
                    <a:pt x="665" y="320"/>
                  </a:lnTo>
                  <a:lnTo>
                    <a:pt x="709" y="353"/>
                  </a:lnTo>
                  <a:lnTo>
                    <a:pt x="749" y="390"/>
                  </a:lnTo>
                  <a:lnTo>
                    <a:pt x="800" y="434"/>
                  </a:lnTo>
                  <a:lnTo>
                    <a:pt x="855" y="485"/>
                  </a:lnTo>
                  <a:lnTo>
                    <a:pt x="887" y="522"/>
                  </a:lnTo>
                  <a:lnTo>
                    <a:pt x="920" y="561"/>
                  </a:lnTo>
                  <a:lnTo>
                    <a:pt x="953" y="599"/>
                  </a:lnTo>
                  <a:lnTo>
                    <a:pt x="982" y="635"/>
                  </a:lnTo>
                  <a:lnTo>
                    <a:pt x="1019" y="694"/>
                  </a:lnTo>
                  <a:lnTo>
                    <a:pt x="1041" y="742"/>
                  </a:lnTo>
                  <a:lnTo>
                    <a:pt x="1163" y="727"/>
                  </a:lnTo>
                  <a:lnTo>
                    <a:pt x="1123" y="646"/>
                  </a:lnTo>
                  <a:lnTo>
                    <a:pt x="1063" y="561"/>
                  </a:lnTo>
                  <a:lnTo>
                    <a:pt x="1001" y="489"/>
                  </a:lnTo>
                  <a:lnTo>
                    <a:pt x="920" y="412"/>
                  </a:lnTo>
                  <a:lnTo>
                    <a:pt x="811" y="302"/>
                  </a:lnTo>
                  <a:lnTo>
                    <a:pt x="690" y="210"/>
                  </a:lnTo>
                  <a:lnTo>
                    <a:pt x="562" y="132"/>
                  </a:lnTo>
                  <a:lnTo>
                    <a:pt x="448" y="84"/>
                  </a:lnTo>
                  <a:lnTo>
                    <a:pt x="307" y="37"/>
                  </a:lnTo>
                  <a:lnTo>
                    <a:pt x="19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63B1C7B-8FEC-4639-96BB-DE6430B7B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1954"/>
              <a:ext cx="199" cy="178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0" y="530"/>
                </a:cxn>
                <a:cxn ang="0">
                  <a:pos x="24" y="500"/>
                </a:cxn>
                <a:cxn ang="0">
                  <a:pos x="51" y="468"/>
                </a:cxn>
                <a:cxn ang="0">
                  <a:pos x="86" y="435"/>
                </a:cxn>
                <a:cxn ang="0">
                  <a:pos x="130" y="397"/>
                </a:cxn>
                <a:cxn ang="0">
                  <a:pos x="173" y="355"/>
                </a:cxn>
                <a:cxn ang="0">
                  <a:pos x="217" y="316"/>
                </a:cxn>
                <a:cxn ang="0">
                  <a:pos x="257" y="283"/>
                </a:cxn>
                <a:cxn ang="0">
                  <a:pos x="294" y="254"/>
                </a:cxn>
                <a:cxn ang="0">
                  <a:pos x="334" y="227"/>
                </a:cxn>
                <a:cxn ang="0">
                  <a:pos x="376" y="200"/>
                </a:cxn>
                <a:cxn ang="0">
                  <a:pos x="425" y="172"/>
                </a:cxn>
                <a:cxn ang="0">
                  <a:pos x="470" y="150"/>
                </a:cxn>
                <a:cxn ang="0">
                  <a:pos x="517" y="131"/>
                </a:cxn>
                <a:cxn ang="0">
                  <a:pos x="565" y="110"/>
                </a:cxn>
                <a:cxn ang="0">
                  <a:pos x="602" y="93"/>
                </a:cxn>
                <a:cxn ang="0">
                  <a:pos x="602" y="0"/>
                </a:cxn>
                <a:cxn ang="0">
                  <a:pos x="536" y="18"/>
                </a:cxn>
                <a:cxn ang="0">
                  <a:pos x="440" y="60"/>
                </a:cxn>
                <a:cxn ang="0">
                  <a:pos x="316" y="112"/>
                </a:cxn>
                <a:cxn ang="0">
                  <a:pos x="226" y="169"/>
                </a:cxn>
                <a:cxn ang="0">
                  <a:pos x="143" y="249"/>
                </a:cxn>
                <a:cxn ang="0">
                  <a:pos x="61" y="316"/>
                </a:cxn>
                <a:cxn ang="0">
                  <a:pos x="0" y="381"/>
                </a:cxn>
                <a:cxn ang="0">
                  <a:pos x="0" y="529"/>
                </a:cxn>
                <a:cxn ang="0">
                  <a:pos x="0" y="526"/>
                </a:cxn>
                <a:cxn ang="0">
                  <a:pos x="0" y="409"/>
                </a:cxn>
              </a:cxnLst>
              <a:rect l="0" t="0" r="r" b="b"/>
              <a:pathLst>
                <a:path w="602" h="530">
                  <a:moveTo>
                    <a:pt x="0" y="409"/>
                  </a:moveTo>
                  <a:lnTo>
                    <a:pt x="0" y="530"/>
                  </a:lnTo>
                  <a:lnTo>
                    <a:pt x="24" y="500"/>
                  </a:lnTo>
                  <a:lnTo>
                    <a:pt x="51" y="468"/>
                  </a:lnTo>
                  <a:lnTo>
                    <a:pt x="86" y="435"/>
                  </a:lnTo>
                  <a:lnTo>
                    <a:pt x="130" y="397"/>
                  </a:lnTo>
                  <a:lnTo>
                    <a:pt x="173" y="355"/>
                  </a:lnTo>
                  <a:lnTo>
                    <a:pt x="217" y="316"/>
                  </a:lnTo>
                  <a:lnTo>
                    <a:pt x="257" y="283"/>
                  </a:lnTo>
                  <a:lnTo>
                    <a:pt x="294" y="254"/>
                  </a:lnTo>
                  <a:lnTo>
                    <a:pt x="334" y="227"/>
                  </a:lnTo>
                  <a:lnTo>
                    <a:pt x="376" y="200"/>
                  </a:lnTo>
                  <a:lnTo>
                    <a:pt x="425" y="172"/>
                  </a:lnTo>
                  <a:lnTo>
                    <a:pt x="470" y="150"/>
                  </a:lnTo>
                  <a:lnTo>
                    <a:pt x="517" y="131"/>
                  </a:lnTo>
                  <a:lnTo>
                    <a:pt x="565" y="110"/>
                  </a:lnTo>
                  <a:lnTo>
                    <a:pt x="602" y="93"/>
                  </a:lnTo>
                  <a:lnTo>
                    <a:pt x="602" y="0"/>
                  </a:lnTo>
                  <a:lnTo>
                    <a:pt x="536" y="18"/>
                  </a:lnTo>
                  <a:lnTo>
                    <a:pt x="440" y="60"/>
                  </a:lnTo>
                  <a:lnTo>
                    <a:pt x="316" y="112"/>
                  </a:lnTo>
                  <a:lnTo>
                    <a:pt x="226" y="169"/>
                  </a:lnTo>
                  <a:lnTo>
                    <a:pt x="143" y="249"/>
                  </a:lnTo>
                  <a:lnTo>
                    <a:pt x="61" y="316"/>
                  </a:lnTo>
                  <a:lnTo>
                    <a:pt x="0" y="381"/>
                  </a:lnTo>
                  <a:lnTo>
                    <a:pt x="0" y="529"/>
                  </a:lnTo>
                  <a:lnTo>
                    <a:pt x="0" y="526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41AF78C-56C0-4B4D-A4DA-D5105BC87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023"/>
              <a:ext cx="241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47" y="110"/>
                </a:cxn>
                <a:cxn ang="0">
                  <a:pos x="94" y="119"/>
                </a:cxn>
                <a:cxn ang="0">
                  <a:pos x="140" y="130"/>
                </a:cxn>
                <a:cxn ang="0">
                  <a:pos x="186" y="141"/>
                </a:cxn>
                <a:cxn ang="0">
                  <a:pos x="240" y="154"/>
                </a:cxn>
                <a:cxn ang="0">
                  <a:pos x="298" y="169"/>
                </a:cxn>
                <a:cxn ang="0">
                  <a:pos x="372" y="191"/>
                </a:cxn>
                <a:cxn ang="0">
                  <a:pos x="443" y="210"/>
                </a:cxn>
                <a:cxn ang="0">
                  <a:pos x="489" y="226"/>
                </a:cxn>
                <a:cxn ang="0">
                  <a:pos x="544" y="248"/>
                </a:cxn>
                <a:cxn ang="0">
                  <a:pos x="604" y="272"/>
                </a:cxn>
                <a:cxn ang="0">
                  <a:pos x="658" y="297"/>
                </a:cxn>
                <a:cxn ang="0">
                  <a:pos x="697" y="316"/>
                </a:cxn>
                <a:cxn ang="0">
                  <a:pos x="720" y="330"/>
                </a:cxn>
                <a:cxn ang="0">
                  <a:pos x="720" y="204"/>
                </a:cxn>
                <a:cxn ang="0">
                  <a:pos x="675" y="172"/>
                </a:cxn>
                <a:cxn ang="0">
                  <a:pos x="584" y="128"/>
                </a:cxn>
                <a:cxn ang="0">
                  <a:pos x="479" y="84"/>
                </a:cxn>
                <a:cxn ang="0">
                  <a:pos x="385" y="60"/>
                </a:cxn>
                <a:cxn ang="0">
                  <a:pos x="276" y="29"/>
                </a:cxn>
                <a:cxn ang="0">
                  <a:pos x="168" y="9"/>
                </a:cxn>
                <a:cxn ang="0">
                  <a:pos x="91" y="1"/>
                </a:cxn>
                <a:cxn ang="0">
                  <a:pos x="0" y="0"/>
                </a:cxn>
              </a:cxnLst>
              <a:rect l="0" t="0" r="r" b="b"/>
              <a:pathLst>
                <a:path w="720" h="330">
                  <a:moveTo>
                    <a:pt x="0" y="0"/>
                  </a:moveTo>
                  <a:lnTo>
                    <a:pt x="0" y="101"/>
                  </a:lnTo>
                  <a:lnTo>
                    <a:pt x="47" y="110"/>
                  </a:lnTo>
                  <a:lnTo>
                    <a:pt x="94" y="119"/>
                  </a:lnTo>
                  <a:lnTo>
                    <a:pt x="140" y="130"/>
                  </a:lnTo>
                  <a:lnTo>
                    <a:pt x="186" y="141"/>
                  </a:lnTo>
                  <a:lnTo>
                    <a:pt x="240" y="154"/>
                  </a:lnTo>
                  <a:lnTo>
                    <a:pt x="298" y="169"/>
                  </a:lnTo>
                  <a:lnTo>
                    <a:pt x="372" y="191"/>
                  </a:lnTo>
                  <a:lnTo>
                    <a:pt x="443" y="210"/>
                  </a:lnTo>
                  <a:lnTo>
                    <a:pt x="489" y="226"/>
                  </a:lnTo>
                  <a:lnTo>
                    <a:pt x="544" y="248"/>
                  </a:lnTo>
                  <a:lnTo>
                    <a:pt x="604" y="272"/>
                  </a:lnTo>
                  <a:lnTo>
                    <a:pt x="658" y="297"/>
                  </a:lnTo>
                  <a:lnTo>
                    <a:pt x="697" y="316"/>
                  </a:lnTo>
                  <a:lnTo>
                    <a:pt x="720" y="330"/>
                  </a:lnTo>
                  <a:lnTo>
                    <a:pt x="720" y="204"/>
                  </a:lnTo>
                  <a:lnTo>
                    <a:pt x="675" y="172"/>
                  </a:lnTo>
                  <a:lnTo>
                    <a:pt x="584" y="128"/>
                  </a:lnTo>
                  <a:lnTo>
                    <a:pt x="479" y="84"/>
                  </a:lnTo>
                  <a:lnTo>
                    <a:pt x="385" y="60"/>
                  </a:lnTo>
                  <a:lnTo>
                    <a:pt x="276" y="29"/>
                  </a:lnTo>
                  <a:lnTo>
                    <a:pt x="168" y="9"/>
                  </a:lnTo>
                  <a:lnTo>
                    <a:pt x="9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3E785F6-8EDC-43F2-BC2D-3FBFDBBD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1756"/>
              <a:ext cx="670" cy="336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31" y="0"/>
                </a:cxn>
                <a:cxn ang="0">
                  <a:pos x="355" y="7"/>
                </a:cxn>
                <a:cxn ang="0">
                  <a:pos x="471" y="25"/>
                </a:cxn>
                <a:cxn ang="0">
                  <a:pos x="606" y="55"/>
                </a:cxn>
                <a:cxn ang="0">
                  <a:pos x="734" y="95"/>
                </a:cxn>
                <a:cxn ang="0">
                  <a:pos x="870" y="150"/>
                </a:cxn>
                <a:cxn ang="0">
                  <a:pos x="991" y="207"/>
                </a:cxn>
                <a:cxn ang="0">
                  <a:pos x="1106" y="265"/>
                </a:cxn>
                <a:cxn ang="0">
                  <a:pos x="1223" y="331"/>
                </a:cxn>
                <a:cxn ang="0">
                  <a:pos x="1333" y="404"/>
                </a:cxn>
                <a:cxn ang="0">
                  <a:pos x="1439" y="488"/>
                </a:cxn>
                <a:cxn ang="0">
                  <a:pos x="1526" y="572"/>
                </a:cxn>
                <a:cxn ang="0">
                  <a:pos x="1585" y="651"/>
                </a:cxn>
                <a:cxn ang="0">
                  <a:pos x="1950" y="625"/>
                </a:cxn>
                <a:cxn ang="0">
                  <a:pos x="1826" y="680"/>
                </a:cxn>
                <a:cxn ang="0">
                  <a:pos x="1739" y="724"/>
                </a:cxn>
                <a:cxn ang="0">
                  <a:pos x="1667" y="769"/>
                </a:cxn>
                <a:cxn ang="0">
                  <a:pos x="1597" y="825"/>
                </a:cxn>
                <a:cxn ang="0">
                  <a:pos x="1515" y="898"/>
                </a:cxn>
                <a:cxn ang="0">
                  <a:pos x="1439" y="972"/>
                </a:cxn>
                <a:cxn ang="0">
                  <a:pos x="1373" y="990"/>
                </a:cxn>
                <a:cxn ang="0">
                  <a:pos x="1305" y="956"/>
                </a:cxn>
                <a:cxn ang="0">
                  <a:pos x="1221" y="922"/>
                </a:cxn>
                <a:cxn ang="0">
                  <a:pos x="1144" y="897"/>
                </a:cxn>
                <a:cxn ang="0">
                  <a:pos x="1056" y="873"/>
                </a:cxn>
                <a:cxn ang="0">
                  <a:pos x="966" y="850"/>
                </a:cxn>
                <a:cxn ang="0">
                  <a:pos x="880" y="831"/>
                </a:cxn>
                <a:cxn ang="0">
                  <a:pos x="796" y="813"/>
                </a:cxn>
                <a:cxn ang="0">
                  <a:pos x="684" y="796"/>
                </a:cxn>
                <a:cxn ang="0">
                  <a:pos x="1095" y="662"/>
                </a:cxn>
                <a:cxn ang="0">
                  <a:pos x="998" y="536"/>
                </a:cxn>
                <a:cxn ang="0">
                  <a:pos x="925" y="462"/>
                </a:cxn>
                <a:cxn ang="0">
                  <a:pos x="818" y="364"/>
                </a:cxn>
                <a:cxn ang="0">
                  <a:pos x="727" y="287"/>
                </a:cxn>
                <a:cxn ang="0">
                  <a:pos x="653" y="229"/>
                </a:cxn>
                <a:cxn ang="0">
                  <a:pos x="562" y="172"/>
                </a:cxn>
                <a:cxn ang="0">
                  <a:pos x="468" y="124"/>
                </a:cxn>
                <a:cxn ang="0">
                  <a:pos x="355" y="84"/>
                </a:cxn>
                <a:cxn ang="0">
                  <a:pos x="234" y="55"/>
                </a:cxn>
                <a:cxn ang="0">
                  <a:pos x="106" y="29"/>
                </a:cxn>
              </a:cxnLst>
              <a:rect l="0" t="0" r="r" b="b"/>
              <a:pathLst>
                <a:path w="2010" h="1005">
                  <a:moveTo>
                    <a:pt x="0" y="7"/>
                  </a:moveTo>
                  <a:lnTo>
                    <a:pt x="110" y="0"/>
                  </a:lnTo>
                  <a:lnTo>
                    <a:pt x="165" y="0"/>
                  </a:lnTo>
                  <a:lnTo>
                    <a:pt x="231" y="0"/>
                  </a:lnTo>
                  <a:lnTo>
                    <a:pt x="293" y="3"/>
                  </a:lnTo>
                  <a:lnTo>
                    <a:pt x="355" y="7"/>
                  </a:lnTo>
                  <a:lnTo>
                    <a:pt x="416" y="14"/>
                  </a:lnTo>
                  <a:lnTo>
                    <a:pt x="471" y="25"/>
                  </a:lnTo>
                  <a:lnTo>
                    <a:pt x="532" y="36"/>
                  </a:lnTo>
                  <a:lnTo>
                    <a:pt x="606" y="55"/>
                  </a:lnTo>
                  <a:lnTo>
                    <a:pt x="672" y="76"/>
                  </a:lnTo>
                  <a:lnTo>
                    <a:pt x="734" y="95"/>
                  </a:lnTo>
                  <a:lnTo>
                    <a:pt x="804" y="120"/>
                  </a:lnTo>
                  <a:lnTo>
                    <a:pt x="870" y="150"/>
                  </a:lnTo>
                  <a:lnTo>
                    <a:pt x="936" y="179"/>
                  </a:lnTo>
                  <a:lnTo>
                    <a:pt x="991" y="207"/>
                  </a:lnTo>
                  <a:lnTo>
                    <a:pt x="1053" y="236"/>
                  </a:lnTo>
                  <a:lnTo>
                    <a:pt x="1106" y="265"/>
                  </a:lnTo>
                  <a:lnTo>
                    <a:pt x="1164" y="298"/>
                  </a:lnTo>
                  <a:lnTo>
                    <a:pt x="1223" y="331"/>
                  </a:lnTo>
                  <a:lnTo>
                    <a:pt x="1282" y="371"/>
                  </a:lnTo>
                  <a:lnTo>
                    <a:pt x="1333" y="404"/>
                  </a:lnTo>
                  <a:lnTo>
                    <a:pt x="1388" y="448"/>
                  </a:lnTo>
                  <a:lnTo>
                    <a:pt x="1439" y="488"/>
                  </a:lnTo>
                  <a:lnTo>
                    <a:pt x="1487" y="528"/>
                  </a:lnTo>
                  <a:lnTo>
                    <a:pt x="1526" y="572"/>
                  </a:lnTo>
                  <a:lnTo>
                    <a:pt x="1559" y="610"/>
                  </a:lnTo>
                  <a:lnTo>
                    <a:pt x="1585" y="651"/>
                  </a:lnTo>
                  <a:lnTo>
                    <a:pt x="2010" y="597"/>
                  </a:lnTo>
                  <a:lnTo>
                    <a:pt x="1950" y="625"/>
                  </a:lnTo>
                  <a:lnTo>
                    <a:pt x="1881" y="654"/>
                  </a:lnTo>
                  <a:lnTo>
                    <a:pt x="1826" y="680"/>
                  </a:lnTo>
                  <a:lnTo>
                    <a:pt x="1784" y="699"/>
                  </a:lnTo>
                  <a:lnTo>
                    <a:pt x="1739" y="724"/>
                  </a:lnTo>
                  <a:lnTo>
                    <a:pt x="1702" y="746"/>
                  </a:lnTo>
                  <a:lnTo>
                    <a:pt x="1667" y="769"/>
                  </a:lnTo>
                  <a:lnTo>
                    <a:pt x="1631" y="797"/>
                  </a:lnTo>
                  <a:lnTo>
                    <a:pt x="1597" y="825"/>
                  </a:lnTo>
                  <a:lnTo>
                    <a:pt x="1555" y="861"/>
                  </a:lnTo>
                  <a:lnTo>
                    <a:pt x="1515" y="898"/>
                  </a:lnTo>
                  <a:lnTo>
                    <a:pt x="1480" y="930"/>
                  </a:lnTo>
                  <a:lnTo>
                    <a:pt x="1439" y="972"/>
                  </a:lnTo>
                  <a:lnTo>
                    <a:pt x="1406" y="1005"/>
                  </a:lnTo>
                  <a:lnTo>
                    <a:pt x="1373" y="990"/>
                  </a:lnTo>
                  <a:lnTo>
                    <a:pt x="1340" y="972"/>
                  </a:lnTo>
                  <a:lnTo>
                    <a:pt x="1305" y="956"/>
                  </a:lnTo>
                  <a:lnTo>
                    <a:pt x="1263" y="939"/>
                  </a:lnTo>
                  <a:lnTo>
                    <a:pt x="1221" y="922"/>
                  </a:lnTo>
                  <a:lnTo>
                    <a:pt x="1181" y="908"/>
                  </a:lnTo>
                  <a:lnTo>
                    <a:pt x="1144" y="897"/>
                  </a:lnTo>
                  <a:lnTo>
                    <a:pt x="1101" y="884"/>
                  </a:lnTo>
                  <a:lnTo>
                    <a:pt x="1056" y="873"/>
                  </a:lnTo>
                  <a:lnTo>
                    <a:pt x="1009" y="861"/>
                  </a:lnTo>
                  <a:lnTo>
                    <a:pt x="966" y="850"/>
                  </a:lnTo>
                  <a:lnTo>
                    <a:pt x="925" y="839"/>
                  </a:lnTo>
                  <a:lnTo>
                    <a:pt x="880" y="831"/>
                  </a:lnTo>
                  <a:lnTo>
                    <a:pt x="837" y="822"/>
                  </a:lnTo>
                  <a:lnTo>
                    <a:pt x="796" y="813"/>
                  </a:lnTo>
                  <a:lnTo>
                    <a:pt x="749" y="803"/>
                  </a:lnTo>
                  <a:lnTo>
                    <a:pt x="684" y="796"/>
                  </a:lnTo>
                  <a:lnTo>
                    <a:pt x="1124" y="720"/>
                  </a:lnTo>
                  <a:lnTo>
                    <a:pt x="1095" y="662"/>
                  </a:lnTo>
                  <a:lnTo>
                    <a:pt x="1060" y="618"/>
                  </a:lnTo>
                  <a:lnTo>
                    <a:pt x="998" y="536"/>
                  </a:lnTo>
                  <a:lnTo>
                    <a:pt x="961" y="499"/>
                  </a:lnTo>
                  <a:lnTo>
                    <a:pt x="925" y="462"/>
                  </a:lnTo>
                  <a:lnTo>
                    <a:pt x="859" y="400"/>
                  </a:lnTo>
                  <a:lnTo>
                    <a:pt x="818" y="364"/>
                  </a:lnTo>
                  <a:lnTo>
                    <a:pt x="771" y="320"/>
                  </a:lnTo>
                  <a:lnTo>
                    <a:pt x="727" y="287"/>
                  </a:lnTo>
                  <a:lnTo>
                    <a:pt x="690" y="257"/>
                  </a:lnTo>
                  <a:lnTo>
                    <a:pt x="653" y="229"/>
                  </a:lnTo>
                  <a:lnTo>
                    <a:pt x="609" y="200"/>
                  </a:lnTo>
                  <a:lnTo>
                    <a:pt x="562" y="172"/>
                  </a:lnTo>
                  <a:lnTo>
                    <a:pt x="514" y="150"/>
                  </a:lnTo>
                  <a:lnTo>
                    <a:pt x="468" y="124"/>
                  </a:lnTo>
                  <a:lnTo>
                    <a:pt x="409" y="102"/>
                  </a:lnTo>
                  <a:lnTo>
                    <a:pt x="355" y="84"/>
                  </a:lnTo>
                  <a:lnTo>
                    <a:pt x="293" y="69"/>
                  </a:lnTo>
                  <a:lnTo>
                    <a:pt x="234" y="55"/>
                  </a:lnTo>
                  <a:lnTo>
                    <a:pt x="172" y="40"/>
                  </a:lnTo>
                  <a:lnTo>
                    <a:pt x="106" y="2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753DD939-AE12-4C17-A6FA-4D4FEB59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789040"/>
            <a:ext cx="3403608" cy="42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r" defTabSz="762000" rtl="1">
              <a:spcBef>
                <a:spcPct val="50000"/>
              </a:spcBef>
              <a:buFontTx/>
              <a:buChar char="•"/>
              <a:defRPr/>
            </a:pPr>
            <a:r>
              <a:rPr lang="he-I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כילול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(integration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 (Hebrew)" pitchFamily="26" charset="0"/>
              </a:rPr>
              <a:t>) -</a:t>
            </a: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A3ADFCFE-CE98-472B-8092-4C9203F6DF4D}"/>
              </a:ext>
            </a:extLst>
          </p:cNvPr>
          <p:cNvGrpSpPr>
            <a:grpSpLocks/>
          </p:cNvGrpSpPr>
          <p:nvPr/>
        </p:nvGrpSpPr>
        <p:grpSpPr bwMode="auto">
          <a:xfrm rot="1210414">
            <a:off x="3351067" y="3120669"/>
            <a:ext cx="821052" cy="582225"/>
            <a:chOff x="2929" y="1616"/>
            <a:chExt cx="723" cy="475"/>
          </a:xfrm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D3530D6-BCE8-4807-89A5-FB582510E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53"/>
              <a:ext cx="670" cy="338"/>
            </a:xfrm>
            <a:custGeom>
              <a:avLst/>
              <a:gdLst/>
              <a:ahLst/>
              <a:cxnLst>
                <a:cxn ang="0">
                  <a:pos x="1897" y="0"/>
                </a:cxn>
                <a:cxn ang="0">
                  <a:pos x="1777" y="0"/>
                </a:cxn>
                <a:cxn ang="0">
                  <a:pos x="1652" y="6"/>
                </a:cxn>
                <a:cxn ang="0">
                  <a:pos x="1536" y="24"/>
                </a:cxn>
                <a:cxn ang="0">
                  <a:pos x="1402" y="53"/>
                </a:cxn>
                <a:cxn ang="0">
                  <a:pos x="1273" y="95"/>
                </a:cxn>
                <a:cxn ang="0">
                  <a:pos x="1138" y="151"/>
                </a:cxn>
                <a:cxn ang="0">
                  <a:pos x="1017" y="210"/>
                </a:cxn>
                <a:cxn ang="0">
                  <a:pos x="902" y="267"/>
                </a:cxn>
                <a:cxn ang="0">
                  <a:pos x="784" y="334"/>
                </a:cxn>
                <a:cxn ang="0">
                  <a:pos x="674" y="409"/>
                </a:cxn>
                <a:cxn ang="0">
                  <a:pos x="568" y="494"/>
                </a:cxn>
                <a:cxn ang="0">
                  <a:pos x="481" y="580"/>
                </a:cxn>
                <a:cxn ang="0">
                  <a:pos x="423" y="659"/>
                </a:cxn>
                <a:cxn ang="0">
                  <a:pos x="65" y="633"/>
                </a:cxn>
                <a:cxn ang="0">
                  <a:pos x="178" y="685"/>
                </a:cxn>
                <a:cxn ang="0">
                  <a:pos x="265" y="736"/>
                </a:cxn>
                <a:cxn ang="0">
                  <a:pos x="337" y="782"/>
                </a:cxn>
                <a:cxn ang="0">
                  <a:pos x="410" y="836"/>
                </a:cxn>
                <a:cxn ang="0">
                  <a:pos x="496" y="907"/>
                </a:cxn>
                <a:cxn ang="0">
                  <a:pos x="571" y="982"/>
                </a:cxn>
                <a:cxn ang="0">
                  <a:pos x="634" y="1004"/>
                </a:cxn>
                <a:cxn ang="0">
                  <a:pos x="703" y="969"/>
                </a:cxn>
                <a:cxn ang="0">
                  <a:pos x="787" y="933"/>
                </a:cxn>
                <a:cxn ang="0">
                  <a:pos x="864" y="909"/>
                </a:cxn>
                <a:cxn ang="0">
                  <a:pos x="952" y="885"/>
                </a:cxn>
                <a:cxn ang="0">
                  <a:pos x="1041" y="861"/>
                </a:cxn>
                <a:cxn ang="0">
                  <a:pos x="1128" y="842"/>
                </a:cxn>
                <a:cxn ang="0">
                  <a:pos x="1211" y="824"/>
                </a:cxn>
                <a:cxn ang="0">
                  <a:pos x="1323" y="806"/>
                </a:cxn>
                <a:cxn ang="0">
                  <a:pos x="913" y="670"/>
                </a:cxn>
                <a:cxn ang="0">
                  <a:pos x="1009" y="543"/>
                </a:cxn>
                <a:cxn ang="0">
                  <a:pos x="1083" y="467"/>
                </a:cxn>
                <a:cxn ang="0">
                  <a:pos x="1189" y="368"/>
                </a:cxn>
                <a:cxn ang="0">
                  <a:pos x="1281" y="301"/>
                </a:cxn>
                <a:cxn ang="0">
                  <a:pos x="1350" y="251"/>
                </a:cxn>
                <a:cxn ang="0">
                  <a:pos x="1449" y="194"/>
                </a:cxn>
                <a:cxn ang="0">
                  <a:pos x="1529" y="153"/>
                </a:cxn>
                <a:cxn ang="0">
                  <a:pos x="1646" y="120"/>
                </a:cxn>
                <a:cxn ang="0">
                  <a:pos x="1770" y="91"/>
                </a:cxn>
                <a:cxn ang="0">
                  <a:pos x="2012" y="77"/>
                </a:cxn>
              </a:cxnLst>
              <a:rect l="0" t="0" r="r" b="b"/>
              <a:pathLst>
                <a:path w="2012" h="1013">
                  <a:moveTo>
                    <a:pt x="2010" y="6"/>
                  </a:moveTo>
                  <a:lnTo>
                    <a:pt x="1897" y="0"/>
                  </a:lnTo>
                  <a:lnTo>
                    <a:pt x="1843" y="0"/>
                  </a:lnTo>
                  <a:lnTo>
                    <a:pt x="1777" y="0"/>
                  </a:lnTo>
                  <a:lnTo>
                    <a:pt x="1715" y="2"/>
                  </a:lnTo>
                  <a:lnTo>
                    <a:pt x="1652" y="6"/>
                  </a:lnTo>
                  <a:lnTo>
                    <a:pt x="1591" y="13"/>
                  </a:lnTo>
                  <a:lnTo>
                    <a:pt x="1536" y="24"/>
                  </a:lnTo>
                  <a:lnTo>
                    <a:pt x="1475" y="36"/>
                  </a:lnTo>
                  <a:lnTo>
                    <a:pt x="1402" y="53"/>
                  </a:lnTo>
                  <a:lnTo>
                    <a:pt x="1336" y="77"/>
                  </a:lnTo>
                  <a:lnTo>
                    <a:pt x="1273" y="95"/>
                  </a:lnTo>
                  <a:lnTo>
                    <a:pt x="1204" y="122"/>
                  </a:lnTo>
                  <a:lnTo>
                    <a:pt x="1138" y="151"/>
                  </a:lnTo>
                  <a:lnTo>
                    <a:pt x="1072" y="180"/>
                  </a:lnTo>
                  <a:lnTo>
                    <a:pt x="1017" y="210"/>
                  </a:lnTo>
                  <a:lnTo>
                    <a:pt x="954" y="239"/>
                  </a:lnTo>
                  <a:lnTo>
                    <a:pt x="902" y="267"/>
                  </a:lnTo>
                  <a:lnTo>
                    <a:pt x="843" y="300"/>
                  </a:lnTo>
                  <a:lnTo>
                    <a:pt x="784" y="334"/>
                  </a:lnTo>
                  <a:lnTo>
                    <a:pt x="726" y="376"/>
                  </a:lnTo>
                  <a:lnTo>
                    <a:pt x="674" y="409"/>
                  </a:lnTo>
                  <a:lnTo>
                    <a:pt x="619" y="454"/>
                  </a:lnTo>
                  <a:lnTo>
                    <a:pt x="568" y="494"/>
                  </a:lnTo>
                  <a:lnTo>
                    <a:pt x="520" y="535"/>
                  </a:lnTo>
                  <a:lnTo>
                    <a:pt x="481" y="580"/>
                  </a:lnTo>
                  <a:lnTo>
                    <a:pt x="448" y="618"/>
                  </a:lnTo>
                  <a:lnTo>
                    <a:pt x="423" y="659"/>
                  </a:lnTo>
                  <a:lnTo>
                    <a:pt x="0" y="603"/>
                  </a:lnTo>
                  <a:lnTo>
                    <a:pt x="65" y="633"/>
                  </a:lnTo>
                  <a:lnTo>
                    <a:pt x="116" y="659"/>
                  </a:lnTo>
                  <a:lnTo>
                    <a:pt x="178" y="685"/>
                  </a:lnTo>
                  <a:lnTo>
                    <a:pt x="223" y="712"/>
                  </a:lnTo>
                  <a:lnTo>
                    <a:pt x="265" y="736"/>
                  </a:lnTo>
                  <a:lnTo>
                    <a:pt x="302" y="756"/>
                  </a:lnTo>
                  <a:lnTo>
                    <a:pt x="337" y="782"/>
                  </a:lnTo>
                  <a:lnTo>
                    <a:pt x="373" y="807"/>
                  </a:lnTo>
                  <a:lnTo>
                    <a:pt x="410" y="836"/>
                  </a:lnTo>
                  <a:lnTo>
                    <a:pt x="452" y="872"/>
                  </a:lnTo>
                  <a:lnTo>
                    <a:pt x="496" y="907"/>
                  </a:lnTo>
                  <a:lnTo>
                    <a:pt x="531" y="942"/>
                  </a:lnTo>
                  <a:lnTo>
                    <a:pt x="571" y="982"/>
                  </a:lnTo>
                  <a:lnTo>
                    <a:pt x="601" y="1013"/>
                  </a:lnTo>
                  <a:lnTo>
                    <a:pt x="634" y="1004"/>
                  </a:lnTo>
                  <a:lnTo>
                    <a:pt x="667" y="984"/>
                  </a:lnTo>
                  <a:lnTo>
                    <a:pt x="703" y="969"/>
                  </a:lnTo>
                  <a:lnTo>
                    <a:pt x="744" y="951"/>
                  </a:lnTo>
                  <a:lnTo>
                    <a:pt x="787" y="933"/>
                  </a:lnTo>
                  <a:lnTo>
                    <a:pt x="826" y="920"/>
                  </a:lnTo>
                  <a:lnTo>
                    <a:pt x="864" y="909"/>
                  </a:lnTo>
                  <a:lnTo>
                    <a:pt x="907" y="895"/>
                  </a:lnTo>
                  <a:lnTo>
                    <a:pt x="952" y="885"/>
                  </a:lnTo>
                  <a:lnTo>
                    <a:pt x="998" y="872"/>
                  </a:lnTo>
                  <a:lnTo>
                    <a:pt x="1041" y="861"/>
                  </a:lnTo>
                  <a:lnTo>
                    <a:pt x="1083" y="850"/>
                  </a:lnTo>
                  <a:lnTo>
                    <a:pt x="1128" y="842"/>
                  </a:lnTo>
                  <a:lnTo>
                    <a:pt x="1171" y="833"/>
                  </a:lnTo>
                  <a:lnTo>
                    <a:pt x="1211" y="824"/>
                  </a:lnTo>
                  <a:lnTo>
                    <a:pt x="1259" y="813"/>
                  </a:lnTo>
                  <a:lnTo>
                    <a:pt x="1323" y="806"/>
                  </a:lnTo>
                  <a:lnTo>
                    <a:pt x="883" y="729"/>
                  </a:lnTo>
                  <a:lnTo>
                    <a:pt x="913" y="670"/>
                  </a:lnTo>
                  <a:lnTo>
                    <a:pt x="947" y="626"/>
                  </a:lnTo>
                  <a:lnTo>
                    <a:pt x="1009" y="543"/>
                  </a:lnTo>
                  <a:lnTo>
                    <a:pt x="1046" y="505"/>
                  </a:lnTo>
                  <a:lnTo>
                    <a:pt x="1083" y="467"/>
                  </a:lnTo>
                  <a:lnTo>
                    <a:pt x="1149" y="405"/>
                  </a:lnTo>
                  <a:lnTo>
                    <a:pt x="1189" y="368"/>
                  </a:lnTo>
                  <a:lnTo>
                    <a:pt x="1237" y="331"/>
                  </a:lnTo>
                  <a:lnTo>
                    <a:pt x="1281" y="301"/>
                  </a:lnTo>
                  <a:lnTo>
                    <a:pt x="1317" y="279"/>
                  </a:lnTo>
                  <a:lnTo>
                    <a:pt x="1350" y="251"/>
                  </a:lnTo>
                  <a:lnTo>
                    <a:pt x="1398" y="226"/>
                  </a:lnTo>
                  <a:lnTo>
                    <a:pt x="1449" y="194"/>
                  </a:lnTo>
                  <a:lnTo>
                    <a:pt x="1490" y="172"/>
                  </a:lnTo>
                  <a:lnTo>
                    <a:pt x="1529" y="153"/>
                  </a:lnTo>
                  <a:lnTo>
                    <a:pt x="1598" y="135"/>
                  </a:lnTo>
                  <a:lnTo>
                    <a:pt x="1646" y="120"/>
                  </a:lnTo>
                  <a:lnTo>
                    <a:pt x="1715" y="106"/>
                  </a:lnTo>
                  <a:lnTo>
                    <a:pt x="1770" y="91"/>
                  </a:lnTo>
                  <a:lnTo>
                    <a:pt x="1836" y="84"/>
                  </a:lnTo>
                  <a:lnTo>
                    <a:pt x="2012" y="77"/>
                  </a:lnTo>
                  <a:lnTo>
                    <a:pt x="2010" y="6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5E7A18E-ECC7-435A-885C-46A3144FD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1999"/>
              <a:ext cx="144" cy="56"/>
            </a:xfrm>
            <a:custGeom>
              <a:avLst/>
              <a:gdLst/>
              <a:ahLst/>
              <a:cxnLst>
                <a:cxn ang="0">
                  <a:pos x="435" y="70"/>
                </a:cxn>
                <a:cxn ang="0">
                  <a:pos x="435" y="169"/>
                </a:cxn>
                <a:cxn ang="0">
                  <a:pos x="0" y="92"/>
                </a:cxn>
                <a:cxn ang="0">
                  <a:pos x="7" y="46"/>
                </a:cxn>
                <a:cxn ang="0">
                  <a:pos x="37" y="0"/>
                </a:cxn>
                <a:cxn ang="0">
                  <a:pos x="435" y="70"/>
                </a:cxn>
              </a:cxnLst>
              <a:rect l="0" t="0" r="r" b="b"/>
              <a:pathLst>
                <a:path w="435" h="169">
                  <a:moveTo>
                    <a:pt x="435" y="70"/>
                  </a:moveTo>
                  <a:lnTo>
                    <a:pt x="435" y="169"/>
                  </a:lnTo>
                  <a:lnTo>
                    <a:pt x="0" y="92"/>
                  </a:lnTo>
                  <a:lnTo>
                    <a:pt x="7" y="46"/>
                  </a:lnTo>
                  <a:lnTo>
                    <a:pt x="37" y="0"/>
                  </a:lnTo>
                  <a:lnTo>
                    <a:pt x="435" y="7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686CB61-B05F-4CDE-B4D0-DC62EF9AB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955"/>
              <a:ext cx="13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3"/>
                </a:cxn>
                <a:cxn ang="0">
                  <a:pos x="419" y="164"/>
                </a:cxn>
                <a:cxn ang="0">
                  <a:pos x="419" y="48"/>
                </a:cxn>
                <a:cxn ang="0">
                  <a:pos x="0" y="0"/>
                </a:cxn>
              </a:cxnLst>
              <a:rect l="0" t="0" r="r" b="b"/>
              <a:pathLst>
                <a:path w="419" h="164">
                  <a:moveTo>
                    <a:pt x="0" y="0"/>
                  </a:moveTo>
                  <a:lnTo>
                    <a:pt x="1" y="93"/>
                  </a:lnTo>
                  <a:lnTo>
                    <a:pt x="419" y="164"/>
                  </a:lnTo>
                  <a:lnTo>
                    <a:pt x="41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215EFCE-6B0F-49C4-A1FE-27A7C31E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616"/>
              <a:ext cx="671" cy="348"/>
            </a:xfrm>
            <a:custGeom>
              <a:avLst/>
              <a:gdLst/>
              <a:ahLst/>
              <a:cxnLst>
                <a:cxn ang="0">
                  <a:pos x="1899" y="0"/>
                </a:cxn>
                <a:cxn ang="0">
                  <a:pos x="1779" y="0"/>
                </a:cxn>
                <a:cxn ang="0">
                  <a:pos x="1654" y="7"/>
                </a:cxn>
                <a:cxn ang="0">
                  <a:pos x="1538" y="26"/>
                </a:cxn>
                <a:cxn ang="0">
                  <a:pos x="1404" y="56"/>
                </a:cxn>
                <a:cxn ang="0">
                  <a:pos x="1276" y="99"/>
                </a:cxn>
                <a:cxn ang="0">
                  <a:pos x="1140" y="155"/>
                </a:cxn>
                <a:cxn ang="0">
                  <a:pos x="1019" y="216"/>
                </a:cxn>
                <a:cxn ang="0">
                  <a:pos x="904" y="276"/>
                </a:cxn>
                <a:cxn ang="0">
                  <a:pos x="787" y="344"/>
                </a:cxn>
                <a:cxn ang="0">
                  <a:pos x="677" y="421"/>
                </a:cxn>
                <a:cxn ang="0">
                  <a:pos x="570" y="509"/>
                </a:cxn>
                <a:cxn ang="0">
                  <a:pos x="484" y="599"/>
                </a:cxn>
                <a:cxn ang="0">
                  <a:pos x="425" y="679"/>
                </a:cxn>
                <a:cxn ang="0">
                  <a:pos x="67" y="652"/>
                </a:cxn>
                <a:cxn ang="0">
                  <a:pos x="180" y="706"/>
                </a:cxn>
                <a:cxn ang="0">
                  <a:pos x="267" y="759"/>
                </a:cxn>
                <a:cxn ang="0">
                  <a:pos x="339" y="806"/>
                </a:cxn>
                <a:cxn ang="0">
                  <a:pos x="413" y="861"/>
                </a:cxn>
                <a:cxn ang="0">
                  <a:pos x="498" y="934"/>
                </a:cxn>
                <a:cxn ang="0">
                  <a:pos x="573" y="1010"/>
                </a:cxn>
                <a:cxn ang="0">
                  <a:pos x="636" y="1032"/>
                </a:cxn>
                <a:cxn ang="0">
                  <a:pos x="705" y="997"/>
                </a:cxn>
                <a:cxn ang="0">
                  <a:pos x="789" y="960"/>
                </a:cxn>
                <a:cxn ang="0">
                  <a:pos x="866" y="937"/>
                </a:cxn>
                <a:cxn ang="0">
                  <a:pos x="954" y="911"/>
                </a:cxn>
                <a:cxn ang="0">
                  <a:pos x="1043" y="887"/>
                </a:cxn>
                <a:cxn ang="0">
                  <a:pos x="1130" y="867"/>
                </a:cxn>
                <a:cxn ang="0">
                  <a:pos x="1213" y="849"/>
                </a:cxn>
                <a:cxn ang="0">
                  <a:pos x="1323" y="831"/>
                </a:cxn>
                <a:cxn ang="0">
                  <a:pos x="915" y="690"/>
                </a:cxn>
                <a:cxn ang="0">
                  <a:pos x="1012" y="561"/>
                </a:cxn>
                <a:cxn ang="0">
                  <a:pos x="1085" y="483"/>
                </a:cxn>
                <a:cxn ang="0">
                  <a:pos x="1191" y="380"/>
                </a:cxn>
                <a:cxn ang="0">
                  <a:pos x="1283" y="299"/>
                </a:cxn>
                <a:cxn ang="0">
                  <a:pos x="1356" y="239"/>
                </a:cxn>
                <a:cxn ang="0">
                  <a:pos x="1448" y="178"/>
                </a:cxn>
                <a:cxn ang="0">
                  <a:pos x="1542" y="128"/>
                </a:cxn>
                <a:cxn ang="0">
                  <a:pos x="1654" y="88"/>
                </a:cxn>
                <a:cxn ang="0">
                  <a:pos x="1775" y="56"/>
                </a:cxn>
                <a:cxn ang="0">
                  <a:pos x="1905" y="28"/>
                </a:cxn>
              </a:cxnLst>
              <a:rect l="0" t="0" r="r" b="b"/>
              <a:pathLst>
                <a:path w="2011" h="1044">
                  <a:moveTo>
                    <a:pt x="2011" y="7"/>
                  </a:moveTo>
                  <a:lnTo>
                    <a:pt x="1899" y="0"/>
                  </a:lnTo>
                  <a:lnTo>
                    <a:pt x="1845" y="0"/>
                  </a:lnTo>
                  <a:lnTo>
                    <a:pt x="1779" y="0"/>
                  </a:lnTo>
                  <a:lnTo>
                    <a:pt x="1717" y="4"/>
                  </a:lnTo>
                  <a:lnTo>
                    <a:pt x="1654" y="7"/>
                  </a:lnTo>
                  <a:lnTo>
                    <a:pt x="1593" y="15"/>
                  </a:lnTo>
                  <a:lnTo>
                    <a:pt x="1538" y="26"/>
                  </a:lnTo>
                  <a:lnTo>
                    <a:pt x="1477" y="38"/>
                  </a:lnTo>
                  <a:lnTo>
                    <a:pt x="1404" y="56"/>
                  </a:lnTo>
                  <a:lnTo>
                    <a:pt x="1338" y="79"/>
                  </a:lnTo>
                  <a:lnTo>
                    <a:pt x="1276" y="99"/>
                  </a:lnTo>
                  <a:lnTo>
                    <a:pt x="1206" y="126"/>
                  </a:lnTo>
                  <a:lnTo>
                    <a:pt x="1140" y="155"/>
                  </a:lnTo>
                  <a:lnTo>
                    <a:pt x="1074" y="186"/>
                  </a:lnTo>
                  <a:lnTo>
                    <a:pt x="1019" y="216"/>
                  </a:lnTo>
                  <a:lnTo>
                    <a:pt x="957" y="247"/>
                  </a:lnTo>
                  <a:lnTo>
                    <a:pt x="904" y="276"/>
                  </a:lnTo>
                  <a:lnTo>
                    <a:pt x="845" y="310"/>
                  </a:lnTo>
                  <a:lnTo>
                    <a:pt x="787" y="344"/>
                  </a:lnTo>
                  <a:lnTo>
                    <a:pt x="728" y="387"/>
                  </a:lnTo>
                  <a:lnTo>
                    <a:pt x="677" y="421"/>
                  </a:lnTo>
                  <a:lnTo>
                    <a:pt x="622" y="468"/>
                  </a:lnTo>
                  <a:lnTo>
                    <a:pt x="570" y="509"/>
                  </a:lnTo>
                  <a:lnTo>
                    <a:pt x="523" y="552"/>
                  </a:lnTo>
                  <a:lnTo>
                    <a:pt x="484" y="599"/>
                  </a:lnTo>
                  <a:lnTo>
                    <a:pt x="451" y="636"/>
                  </a:lnTo>
                  <a:lnTo>
                    <a:pt x="425" y="679"/>
                  </a:lnTo>
                  <a:lnTo>
                    <a:pt x="0" y="623"/>
                  </a:lnTo>
                  <a:lnTo>
                    <a:pt x="67" y="652"/>
                  </a:lnTo>
                  <a:lnTo>
                    <a:pt x="118" y="679"/>
                  </a:lnTo>
                  <a:lnTo>
                    <a:pt x="180" y="706"/>
                  </a:lnTo>
                  <a:lnTo>
                    <a:pt x="226" y="733"/>
                  </a:lnTo>
                  <a:lnTo>
                    <a:pt x="267" y="759"/>
                  </a:lnTo>
                  <a:lnTo>
                    <a:pt x="304" y="778"/>
                  </a:lnTo>
                  <a:lnTo>
                    <a:pt x="339" y="806"/>
                  </a:lnTo>
                  <a:lnTo>
                    <a:pt x="375" y="832"/>
                  </a:lnTo>
                  <a:lnTo>
                    <a:pt x="413" y="861"/>
                  </a:lnTo>
                  <a:lnTo>
                    <a:pt x="454" y="898"/>
                  </a:lnTo>
                  <a:lnTo>
                    <a:pt x="498" y="934"/>
                  </a:lnTo>
                  <a:lnTo>
                    <a:pt x="534" y="970"/>
                  </a:lnTo>
                  <a:lnTo>
                    <a:pt x="573" y="1010"/>
                  </a:lnTo>
                  <a:lnTo>
                    <a:pt x="603" y="1044"/>
                  </a:lnTo>
                  <a:lnTo>
                    <a:pt x="636" y="1032"/>
                  </a:lnTo>
                  <a:lnTo>
                    <a:pt x="669" y="1013"/>
                  </a:lnTo>
                  <a:lnTo>
                    <a:pt x="705" y="997"/>
                  </a:lnTo>
                  <a:lnTo>
                    <a:pt x="746" y="978"/>
                  </a:lnTo>
                  <a:lnTo>
                    <a:pt x="789" y="960"/>
                  </a:lnTo>
                  <a:lnTo>
                    <a:pt x="828" y="947"/>
                  </a:lnTo>
                  <a:lnTo>
                    <a:pt x="866" y="937"/>
                  </a:lnTo>
                  <a:lnTo>
                    <a:pt x="909" y="922"/>
                  </a:lnTo>
                  <a:lnTo>
                    <a:pt x="954" y="911"/>
                  </a:lnTo>
                  <a:lnTo>
                    <a:pt x="1001" y="898"/>
                  </a:lnTo>
                  <a:lnTo>
                    <a:pt x="1043" y="887"/>
                  </a:lnTo>
                  <a:lnTo>
                    <a:pt x="1085" y="876"/>
                  </a:lnTo>
                  <a:lnTo>
                    <a:pt x="1130" y="867"/>
                  </a:lnTo>
                  <a:lnTo>
                    <a:pt x="1173" y="857"/>
                  </a:lnTo>
                  <a:lnTo>
                    <a:pt x="1213" y="849"/>
                  </a:lnTo>
                  <a:lnTo>
                    <a:pt x="1261" y="838"/>
                  </a:lnTo>
                  <a:lnTo>
                    <a:pt x="1323" y="831"/>
                  </a:lnTo>
                  <a:lnTo>
                    <a:pt x="886" y="751"/>
                  </a:lnTo>
                  <a:lnTo>
                    <a:pt x="915" y="690"/>
                  </a:lnTo>
                  <a:lnTo>
                    <a:pt x="949" y="645"/>
                  </a:lnTo>
                  <a:lnTo>
                    <a:pt x="1012" y="561"/>
                  </a:lnTo>
                  <a:lnTo>
                    <a:pt x="1048" y="520"/>
                  </a:lnTo>
                  <a:lnTo>
                    <a:pt x="1085" y="483"/>
                  </a:lnTo>
                  <a:lnTo>
                    <a:pt x="1151" y="418"/>
                  </a:lnTo>
                  <a:lnTo>
                    <a:pt x="1191" y="380"/>
                  </a:lnTo>
                  <a:lnTo>
                    <a:pt x="1239" y="334"/>
                  </a:lnTo>
                  <a:lnTo>
                    <a:pt x="1283" y="299"/>
                  </a:lnTo>
                  <a:lnTo>
                    <a:pt x="1320" y="269"/>
                  </a:lnTo>
                  <a:lnTo>
                    <a:pt x="1356" y="239"/>
                  </a:lnTo>
                  <a:lnTo>
                    <a:pt x="1400" y="209"/>
                  </a:lnTo>
                  <a:lnTo>
                    <a:pt x="1448" y="178"/>
                  </a:lnTo>
                  <a:lnTo>
                    <a:pt x="1496" y="155"/>
                  </a:lnTo>
                  <a:lnTo>
                    <a:pt x="1542" y="128"/>
                  </a:lnTo>
                  <a:lnTo>
                    <a:pt x="1601" y="106"/>
                  </a:lnTo>
                  <a:lnTo>
                    <a:pt x="1654" y="88"/>
                  </a:lnTo>
                  <a:lnTo>
                    <a:pt x="1717" y="72"/>
                  </a:lnTo>
                  <a:lnTo>
                    <a:pt x="1775" y="56"/>
                  </a:lnTo>
                  <a:lnTo>
                    <a:pt x="1838" y="42"/>
                  </a:lnTo>
                  <a:lnTo>
                    <a:pt x="1905" y="28"/>
                  </a:lnTo>
                  <a:lnTo>
                    <a:pt x="2011" y="7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>
                <a:spcBef>
                  <a:spcPct val="50000"/>
                </a:spcBef>
                <a:buFontTx/>
                <a:buChar char="•"/>
                <a:defRPr/>
              </a:pPr>
              <a:endPara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 (Hebrew)" pitchFamily="26" charset="0"/>
              </a:endParaRPr>
            </a:p>
          </p:txBody>
        </p:sp>
      </p:grpSp>
      <p:sp>
        <p:nvSpPr>
          <p:cNvPr id="20" name="מלבן 19">
            <a:extLst>
              <a:ext uri="{FF2B5EF4-FFF2-40B4-BE49-F238E27FC236}">
                <a16:creationId xmlns:a16="http://schemas.microsoft.com/office/drawing/2014/main" id="{C5465E2A-1C9D-43E8-9D46-A0F33E5F445F}"/>
              </a:ext>
            </a:extLst>
          </p:cNvPr>
          <p:cNvSpPr/>
          <p:nvPr/>
        </p:nvSpPr>
        <p:spPr>
          <a:xfrm>
            <a:off x="4572000" y="4293096"/>
            <a:ext cx="3825260" cy="14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altLang="he-IL" sz="2000" dirty="0">
                <a:solidFill>
                  <a:schemeClr val="accent2">
                    <a:lumMod val="50000"/>
                  </a:schemeClr>
                </a:solidFill>
              </a:rPr>
              <a:t>פרוק משימות הארגון</a:t>
            </a:r>
            <a:r>
              <a:rPr lang="en-US" altLang="he-IL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altLang="he-IL" sz="2000" dirty="0">
                <a:solidFill>
                  <a:schemeClr val="accent2">
                    <a:lumMod val="50000"/>
                  </a:schemeClr>
                </a:solidFill>
              </a:rPr>
              <a:t>לתתי</a:t>
            </a:r>
            <a:r>
              <a:rPr lang="en-US" altLang="he-IL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altLang="he-IL" sz="2000" dirty="0">
                <a:solidFill>
                  <a:schemeClr val="accent2">
                    <a:lumMod val="50000"/>
                  </a:schemeClr>
                </a:solidFill>
              </a:rPr>
              <a:t>משימות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altLang="he-IL" sz="2000" dirty="0">
                <a:solidFill>
                  <a:schemeClr val="accent2">
                    <a:lumMod val="50000"/>
                  </a:schemeClr>
                </a:solidFill>
              </a:rPr>
              <a:t>ומשימות משנה והקצבתן לבעלי תפקידים.</a:t>
            </a:r>
            <a:r>
              <a:rPr lang="en-US" altLang="he-I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altLang="he-IL" sz="2000" b="1" dirty="0">
                <a:solidFill>
                  <a:schemeClr val="accent6">
                    <a:lumMod val="50000"/>
                  </a:schemeClr>
                </a:solidFill>
              </a:rPr>
              <a:t>יצירת התמחויות.</a:t>
            </a:r>
            <a:endParaRPr lang="en-US" altLang="he-I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008ECBB8-A204-4FD4-B08E-31BCDA4AE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365104"/>
            <a:ext cx="321609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defTabSz="762000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defTabSz="762000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defTabSz="762000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he-IL" altLang="he-IL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שילוב כלל מרכיבי הארגון (יחידות ואנשים) לכלל מערכת אחת</a:t>
            </a:r>
            <a:r>
              <a:rPr lang="en-US" altLang="he-I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r>
              <a:rPr lang="he-IL" altLang="he-I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כולל תאום תזמון וניהול</a:t>
            </a:r>
            <a:endParaRPr lang="en-US" altLang="he-IL" sz="20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16123ED6-30AF-4AC7-BF49-5036FC51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e-IL" dirty="0" smtClean="0"/>
              <a:t> מומחיות ויעילות – כל אחד בתפקידו.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e-IL" dirty="0" smtClean="0"/>
              <a:t>חסכון בתהליכי הכשרה.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e-IL" dirty="0" err="1" smtClean="0"/>
              <a:t>המנעות</a:t>
            </a:r>
            <a:r>
              <a:rPr lang="he-IL" dirty="0" smtClean="0"/>
              <a:t> ממצבים שאנשים מוכשרים יבצעו מטלות פשוטות בהרבה מרמת הכישורים שלהם.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e-IL" dirty="0" smtClean="0"/>
              <a:t>ישנו חיסכון של הזמן שהיה לוקח לעובדים לעבור בין המטלות השונות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e-IL" dirty="0" smtClean="0"/>
              <a:t>החיסרון העיקרי הוא ההשפעה שיש לעבודה בצורה כזו על העובד. יכולה להתפתח תחושת "בורג קטן במערכת" שמלווה בתחושת תסכול</a:t>
            </a: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45DA50D-C327-4A51-8055-6579961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2E130-BBB8-4F50-9F10-37950BF843A1}"/>
              </a:ext>
            </a:extLst>
          </p:cNvPr>
          <p:cNvSpPr txBox="1">
            <a:spLocks/>
          </p:cNvSpPr>
          <p:nvPr/>
        </p:nvSpPr>
        <p:spPr bwMode="auto">
          <a:xfrm>
            <a:off x="467544" y="476672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"בידול" </a:t>
            </a: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–יתרונות וחסרונות</a:t>
            </a: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8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20C50667-61AB-4547-BB9A-47D37DF27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214196" cy="4968552"/>
          </a:xfrm>
        </p:spPr>
        <p:txBody>
          <a:bodyPr>
            <a:normAutofit fontScale="92500"/>
          </a:bodyPr>
          <a:lstStyle/>
          <a:p>
            <a:pPr marL="429768" indent="-4572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David"/>
              </a:rPr>
              <a:t>שיטות להקבצת תפקידים: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א. </a:t>
            </a: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David"/>
              </a:rPr>
              <a:t>דמיון</a:t>
            </a:r>
            <a:r>
              <a:rPr lang="he-IL" sz="2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 (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-</a:t>
            </a:r>
            <a:r>
              <a:rPr lang="en-US" altLang="he-IL" sz="2400" dirty="0">
                <a:cs typeface="David" panose="020E0502060401010101" pitchFamily="34" charset="-79"/>
              </a:rPr>
              <a:t> </a:t>
            </a:r>
            <a:r>
              <a:rPr lang="en-US" altLang="he-IL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(similarity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 </a:t>
            </a: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קיבוץ בעלי תפקידים המבצעים עבודה זהה או דומה.</a:t>
            </a:r>
            <a:endParaRPr lang="en-US" sz="2000" dirty="0">
              <a:solidFill>
                <a:schemeClr val="tx1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ב.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השלמה</a:t>
            </a:r>
            <a:r>
              <a:rPr lang="he-IL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(</a:t>
            </a:r>
            <a:r>
              <a:rPr lang="en-US" alt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complementariness</a:t>
            </a:r>
            <a:r>
              <a:rPr lang="he-IL" alt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)</a:t>
            </a: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– קיבוץ בעלי תפקידים לפי המידה שהם משלימים</a:t>
            </a: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    זה את זה בייצור או בשירות.</a:t>
            </a:r>
            <a:endParaRPr lang="en-US" sz="2000" dirty="0">
              <a:solidFill>
                <a:schemeClr val="tx1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ג.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קרבה(</a:t>
            </a:r>
            <a:r>
              <a:rPr lang="en-US" alt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proximity</a:t>
            </a:r>
            <a:r>
              <a:rPr lang="he-IL" altLang="he-IL" sz="2000" dirty="0">
                <a:cs typeface="David" panose="020E0502060401010101" pitchFamily="34" charset="-79"/>
              </a:rPr>
              <a:t>)</a:t>
            </a: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 – קיבוץ בעלי תפקידים לפי הקרבה הגיאוגרפית או על פי הקרבה</a:t>
            </a:r>
            <a:endParaRPr lang="en-US" sz="2000" dirty="0">
              <a:solidFill>
                <a:schemeClr val="tx1"/>
              </a:solidFill>
              <a:effectLst/>
              <a:latin typeface="Times New Roman"/>
              <a:ea typeface="Times New Roman"/>
              <a:cs typeface="David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David"/>
              </a:rPr>
              <a:t>  </a:t>
            </a: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 בזמן הביצוע(</a:t>
            </a:r>
            <a:r>
              <a:rPr lang="he-IL" sz="2000" dirty="0">
                <a:solidFill>
                  <a:schemeClr val="tx1"/>
                </a:solidFill>
                <a:latin typeface="Times New Roman"/>
                <a:ea typeface="Times New Roman"/>
                <a:cs typeface="David"/>
              </a:rPr>
              <a:t>ביצוע מספר פעולות בו זמנית בגלל הקרבה הגאוגרפית)</a:t>
            </a:r>
            <a:endParaRPr lang="en-US" sz="2000" dirty="0">
              <a:solidFill>
                <a:schemeClr val="tx1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ד.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סביבה</a:t>
            </a:r>
            <a:r>
              <a:rPr lang="he-IL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(</a:t>
            </a:r>
            <a:r>
              <a:rPr lang="en-US" altLang="he-IL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environment</a:t>
            </a:r>
            <a:r>
              <a:rPr lang="he-IL" altLang="he-IL" sz="2000" dirty="0" smtClean="0">
                <a:cs typeface="David" panose="020E0502060401010101" pitchFamily="34" charset="-79"/>
              </a:rPr>
              <a:t>)/לקוחות </a:t>
            </a:r>
            <a:r>
              <a:rPr lang="he-IL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– </a:t>
            </a: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קיבוץ בעלי תפקידים על פי התמחותם בהענקת שירות </a:t>
            </a:r>
            <a:r>
              <a:rPr lang="he-IL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 לקבוצת </a:t>
            </a:r>
            <a:r>
              <a:rPr lang="he-IL" sz="20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לקוחות שצרכיה דומים.</a:t>
            </a:r>
            <a:endParaRPr lang="en-US" sz="2000" dirty="0">
              <a:solidFill>
                <a:schemeClr val="tx1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719A62B-0241-4984-B649-F11518D6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6BA7DE-0C90-4F98-877B-D3E8B1230264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שיטות להקבצת תפקידים</a:t>
            </a:r>
          </a:p>
        </p:txBody>
      </p:sp>
    </p:spTree>
    <p:extLst>
      <p:ext uri="{BB962C8B-B14F-4D97-AF65-F5344CB8AC3E}">
        <p14:creationId xmlns:p14="http://schemas.microsoft.com/office/powerpoint/2010/main" val="34050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D406EF7-DA0E-4BF7-AD50-A1640810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31" y="1381079"/>
            <a:ext cx="7654624" cy="5330952"/>
          </a:xfrm>
        </p:spPr>
        <p:txBody>
          <a:bodyPr>
            <a:normAutofit fontScale="77500" lnSpcReduction="20000"/>
          </a:bodyPr>
          <a:lstStyle/>
          <a:p>
            <a:pPr marL="457200" indent="-457200" algn="ctr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31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David"/>
              </a:rPr>
              <a:t>מוטת שליטה </a:t>
            </a:r>
            <a:r>
              <a:rPr lang="he-IL" sz="31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David"/>
              </a:rPr>
              <a:t>– מספר האנשים הצריכים לדווח ישירות לכל ממונה.</a:t>
            </a:r>
          </a:p>
          <a:p>
            <a:pPr marL="457200" indent="-457200" algn="ctr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e-IL" sz="31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David"/>
              </a:rPr>
              <a:t>גורמים המשפיעים על מוטת שליטה</a:t>
            </a:r>
            <a:r>
              <a:rPr lang="he-IL" sz="31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David"/>
              </a:rPr>
              <a:t>: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/>
              <a:cs typeface="David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2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David"/>
              </a:rPr>
              <a:t>1. </a:t>
            </a:r>
            <a:r>
              <a:rPr lang="he-IL" sz="28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David"/>
              </a:rPr>
              <a:t>מורכבות העיסוק.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8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David"/>
              </a:rPr>
              <a:t>2. מגוון מקצועי.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8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David"/>
              </a:rPr>
              <a:t>3. מגוון חברתי.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8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David"/>
              </a:rPr>
              <a:t>4. פיזור גיאוגרפי.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8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David"/>
              </a:rPr>
              <a:t>5. מרכיב טכנולוגי.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pPr marL="274320" lvl="1" indent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sz="28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David"/>
              </a:rPr>
              <a:t>6. סיכונים ונזקים.</a:t>
            </a:r>
            <a:endParaRPr lang="en-US" sz="2800" dirty="0">
              <a:solidFill>
                <a:srgbClr val="002060"/>
              </a:solidFill>
              <a:effectLst/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AA74259-3C41-4E33-ADE3-A3D212A3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A273D2-3BDF-44F4-B970-B4A54ADA52F9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מוטת השליטה במבנה הארגוני</a:t>
            </a:r>
          </a:p>
        </p:txBody>
      </p:sp>
    </p:spTree>
    <p:extLst>
      <p:ext uri="{BB962C8B-B14F-4D97-AF65-F5344CB8AC3E}">
        <p14:creationId xmlns:p14="http://schemas.microsoft.com/office/powerpoint/2010/main" val="287432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5C71739A-4154-4E96-A6A5-E5D58AB11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9"/>
            <a:ext cx="8208912" cy="1800200"/>
          </a:xfrm>
        </p:spPr>
        <p:txBody>
          <a:bodyPr>
            <a:normAutofit/>
          </a:bodyPr>
          <a:lstStyle/>
          <a:p>
            <a:pPr marL="2286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David"/>
              </a:rPr>
              <a:t>ארגון שטוח </a:t>
            </a: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– ריבוי פונקציות ומיעוט רמות היררכיות.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marL="2286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David"/>
              </a:rPr>
              <a:t>ארגון תלול </a:t>
            </a: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– מיעוט פונקציות וריבוי רמות היררכיה.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FD7574-4C05-4B93-9988-413B03CA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735EB3-18BD-4DBF-91C9-2383D7012439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ארגון שטוח לעומת תלול</a:t>
            </a:r>
          </a:p>
        </p:txBody>
      </p:sp>
    </p:spTree>
    <p:extLst>
      <p:ext uri="{BB962C8B-B14F-4D97-AF65-F5344CB8AC3E}">
        <p14:creationId xmlns:p14="http://schemas.microsoft.com/office/powerpoint/2010/main" val="169245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</p:nvPr>
        </p:nvGraphicFramePr>
        <p:xfrm>
          <a:off x="683568" y="1556793"/>
          <a:ext cx="799288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FD7574-4C05-4B93-9988-413B03CA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735EB3-18BD-4DBF-91C9-2383D7012439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דוגמה – ארגון תלול</a:t>
            </a: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1F6EE9A-90D2-4E9A-B9D1-C5E8AB9A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2DB7BD3-BC6B-4F1F-B4B7-9AB35A9AA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952799"/>
            <a:ext cx="6896534" cy="108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rtl="1"/>
            <a:r>
              <a:rPr lang="he-IL" altLang="he-IL" sz="6000" b="1" dirty="0"/>
              <a:t>ארגון וניהול</a:t>
            </a:r>
            <a:endParaRPr lang="en-US" altLang="he-IL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21894-8C90-4CB8-A327-2960F399C3BB}"/>
              </a:ext>
            </a:extLst>
          </p:cNvPr>
          <p:cNvSpPr txBox="1"/>
          <p:nvPr/>
        </p:nvSpPr>
        <p:spPr>
          <a:xfrm>
            <a:off x="364873" y="5905201"/>
            <a:ext cx="1430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dirty="0" err="1" smtClean="0"/>
              <a:t>פבואר</a:t>
            </a:r>
            <a:r>
              <a:rPr lang="he-IL" dirty="0" smtClean="0"/>
              <a:t> 19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A912849-73D4-470F-A119-C93955480C91}"/>
              </a:ext>
            </a:extLst>
          </p:cNvPr>
          <p:cNvSpPr/>
          <p:nvPr/>
        </p:nvSpPr>
        <p:spPr>
          <a:xfrm>
            <a:off x="1894831" y="2967335"/>
            <a:ext cx="535435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יסודות הארגון </a:t>
            </a:r>
            <a:r>
              <a:rPr lang="he-IL" sz="5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וניהול</a:t>
            </a:r>
            <a:endParaRPr lang="he-IL" sz="5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</p:nvPr>
        </p:nvGraphicFramePr>
        <p:xfrm>
          <a:off x="683568" y="1556793"/>
          <a:ext cx="799288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FD7574-4C05-4B93-9988-413B03CA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735EB3-18BD-4DBF-91C9-2383D7012439}"/>
              </a:ext>
            </a:extLst>
          </p:cNvPr>
          <p:cNvSpPr txBox="1">
            <a:spLocks/>
          </p:cNvSpPr>
          <p:nvPr/>
        </p:nvSpPr>
        <p:spPr bwMode="auto">
          <a:xfrm>
            <a:off x="611560" y="332656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דוגמה – ארגון שטוח</a:t>
            </a: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דיאגרמה 5"/>
          <p:cNvGraphicFramePr/>
          <p:nvPr/>
        </p:nvGraphicFramePr>
        <p:xfrm>
          <a:off x="0" y="836712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92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45AE5DC4-9800-438A-B293-347F76C5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מבנה פונקציונאלי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מבנה מוצרי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מבנה חטיבתי מוצרי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מבנה מבוסס לקוח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מבנה </a:t>
            </a:r>
            <a:r>
              <a:rPr lang="he-IL" dirty="0" err="1" smtClean="0"/>
              <a:t>גאגרפי</a:t>
            </a:r>
            <a:r>
              <a:rPr lang="he-IL" dirty="0" smtClean="0"/>
              <a:t>/אזורי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 smtClean="0"/>
              <a:t>מבנה </a:t>
            </a:r>
            <a:r>
              <a:rPr lang="he-IL" dirty="0" err="1" smtClean="0"/>
              <a:t>מטריציוני</a:t>
            </a:r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8AFA4C6-0556-4C10-A3C6-2B981EFA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E7D0F3-10CE-473D-B984-33DC6339F835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 - סוגים</a:t>
            </a: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1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6CDFAE6-1FC0-468F-9EB5-EE1AF3CF1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631900" cy="51506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FEA57F-07DE-4C25-80C0-B2173E9578C7}"/>
              </a:ext>
            </a:extLst>
          </p:cNvPr>
          <p:cNvSpPr txBox="1">
            <a:spLocks/>
          </p:cNvSpPr>
          <p:nvPr/>
        </p:nvSpPr>
        <p:spPr bwMode="auto">
          <a:xfrm>
            <a:off x="1175792" y="730807"/>
            <a:ext cx="6792416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מבנה ארגוני פונקציונלי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E33B1796-4603-4A12-8A92-59BCD6D2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73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58E89F8A-045F-406B-8996-89F0DFF17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Times New Roman"/>
                <a:ea typeface="Times New Roman"/>
                <a:cs typeface="David"/>
              </a:rPr>
              <a:t>יעילות</a:t>
            </a: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 מבנית בביצוע משימות בתחומי הייצור והשירות בקנה מידה גדול.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marL="628650" indent="-51435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העובדים צוברים ידע וניסיון בביצוע חוזר ונשנה של משימותיהם. 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marL="628650" indent="-51435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חיסכון משמעותי במשאבים בשל הימנעות מתשתיות כפולות.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marL="628650" indent="-51435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תשתית לתכנון כולל של לוחות זמנים, שלבים ותהליכים, כמויות ואיכויות התוצרים.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67E6AC3-610A-4469-A758-DE70F6DF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4E10FB-A83B-4973-905D-9FC3595814E6}"/>
              </a:ext>
            </a:extLst>
          </p:cNvPr>
          <p:cNvSpPr txBox="1">
            <a:spLocks/>
          </p:cNvSpPr>
          <p:nvPr/>
        </p:nvSpPr>
        <p:spPr bwMode="auto">
          <a:xfrm>
            <a:off x="539552" y="692696"/>
            <a:ext cx="7776864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יתרונות מבנה ארגוני פונקציונלי</a:t>
            </a:r>
          </a:p>
        </p:txBody>
      </p:sp>
    </p:spTree>
    <p:extLst>
      <p:ext uri="{BB962C8B-B14F-4D97-AF65-F5344CB8AC3E}">
        <p14:creationId xmlns:p14="http://schemas.microsoft.com/office/powerpoint/2010/main" val="36488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245D78DD-102C-47E0-A1F4-266D6894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40" y="1844824"/>
            <a:ext cx="8230688" cy="4572000"/>
          </a:xfrm>
        </p:spPr>
        <p:txBody>
          <a:bodyPr>
            <a:normAutofit/>
          </a:bodyPr>
          <a:lstStyle/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תסמונת ניכור העובדים.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העובדים נוטים להעדיף שיקולים מקצועיים (איכות) על חשבון שיקולים מעשיים (רווחיות).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היכרות העובדים עם קטע צר ומוגבל של המוצר או השירות ואין ראייה רחבה של המוצר הסופי.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pPr lvl="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effectLst/>
                <a:latin typeface="Times New Roman"/>
                <a:ea typeface="Times New Roman"/>
                <a:cs typeface="David"/>
              </a:rPr>
              <a:t>חוסר גמישות וקשיים בשינויים במבנה הארגון. </a:t>
            </a:r>
            <a:endParaRPr lang="en-US" sz="2000" dirty="0">
              <a:effectLst/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6963563-DC27-4F79-A0EE-1BEAD5DF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45EEE2-D749-4AAA-9ECB-70F54E489A55}"/>
              </a:ext>
            </a:extLst>
          </p:cNvPr>
          <p:cNvSpPr txBox="1">
            <a:spLocks/>
          </p:cNvSpPr>
          <p:nvPr/>
        </p:nvSpPr>
        <p:spPr bwMode="auto">
          <a:xfrm>
            <a:off x="539552" y="692696"/>
            <a:ext cx="7776864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חסרונות מבנה ארגוני פונקציונלי</a:t>
            </a:r>
          </a:p>
        </p:txBody>
      </p:sp>
    </p:spTree>
    <p:extLst>
      <p:ext uri="{BB962C8B-B14F-4D97-AF65-F5344CB8AC3E}">
        <p14:creationId xmlns:p14="http://schemas.microsoft.com/office/powerpoint/2010/main" val="2069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25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חטיבתי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b="1" u="sng" dirty="0">
                <a:latin typeface="Times New Roman"/>
                <a:ea typeface="Times New Roman"/>
                <a:cs typeface="David"/>
              </a:rPr>
              <a:t>ארגון על בסיס מוצרים</a:t>
            </a:r>
            <a:r>
              <a:rPr lang="he-IL" b="1" dirty="0">
                <a:latin typeface="Times New Roman"/>
                <a:ea typeface="Times New Roman"/>
                <a:cs typeface="David"/>
              </a:rPr>
              <a:t> </a:t>
            </a:r>
            <a:r>
              <a:rPr lang="he-IL" dirty="0">
                <a:latin typeface="Times New Roman"/>
                <a:ea typeface="Times New Roman"/>
                <a:cs typeface="David"/>
              </a:rPr>
              <a:t>- יחידות משנה עצמאיות למחצה שכל אחת מהן מופקדת על הפקת מוצר, ובתוכן גם כל הפעילויות התפקודיות הנלוות לתהליך הייצור.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b="1" u="sng" dirty="0">
                <a:latin typeface="Times New Roman"/>
                <a:ea typeface="Times New Roman"/>
                <a:cs typeface="David"/>
              </a:rPr>
              <a:t>ארגון על בסיס אזורים </a:t>
            </a:r>
            <a:r>
              <a:rPr lang="he-IL" dirty="0">
                <a:latin typeface="Times New Roman"/>
                <a:ea typeface="Times New Roman"/>
                <a:cs typeface="David"/>
              </a:rPr>
              <a:t>– יחידות משנה עצמאיות למחצה המרכזות את תוצרי הארגון בהתאם לסביבה הגיאוגרפית.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b="1" u="sng" dirty="0">
                <a:latin typeface="Times New Roman"/>
                <a:ea typeface="Times New Roman"/>
                <a:cs typeface="David"/>
              </a:rPr>
              <a:t>ארגון על בסיס לקוחות </a:t>
            </a:r>
            <a:r>
              <a:rPr lang="he-IL" dirty="0">
                <a:latin typeface="Times New Roman"/>
                <a:ea typeface="Times New Roman"/>
                <a:cs typeface="David"/>
              </a:rPr>
              <a:t>– יחידות משנה המתמקדות בלקוחות או בשוק מסוימים, וגוזרות את פעילותן מהמאפיינים המיוחדים של הלקוחות. 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26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</a:t>
            </a: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מוצרי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4938"/>
            <a:ext cx="6220346" cy="49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27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</a:t>
            </a: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חטיבתי מוצרי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443" y="1412776"/>
            <a:ext cx="6499909" cy="48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28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</a:t>
            </a:r>
            <a:r>
              <a:rPr lang="he-IL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גאוגרפי</a:t>
            </a: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אזורי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41954"/>
            <a:ext cx="6271022" cy="477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29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</a:t>
            </a: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מבוסס לקוח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77823"/>
            <a:ext cx="6912768" cy="37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7CA26D-B118-4B24-884D-6B73218E4DAF}"/>
              </a:ext>
            </a:extLst>
          </p:cNvPr>
          <p:cNvSpPr txBox="1">
            <a:spLocks/>
          </p:cNvSpPr>
          <p:nvPr/>
        </p:nvSpPr>
        <p:spPr bwMode="auto">
          <a:xfrm>
            <a:off x="1175792" y="841248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יסודות הארגון והניהול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A0E1E59-6B91-4F52-A29A-B9A935AFA200}"/>
              </a:ext>
            </a:extLst>
          </p:cNvPr>
          <p:cNvSpPr/>
          <p:nvPr/>
        </p:nvSpPr>
        <p:spPr>
          <a:xfrm>
            <a:off x="776731" y="2132856"/>
            <a:ext cx="705193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/>
                <a:solidFill>
                  <a:srgbClr val="5C92B5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j-cs"/>
              </a:rPr>
              <a:t>סוגי ארגונים.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/>
                <a:solidFill>
                  <a:srgbClr val="5C92B5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j-cs"/>
              </a:rPr>
              <a:t>מבנים ארגוניים.</a:t>
            </a:r>
          </a:p>
          <a:p>
            <a:pPr marL="685800" indent="-685800">
              <a:buFont typeface="Wingdings" panose="05000000000000000000" pitchFamily="2" charset="2"/>
              <a:buChar char="§"/>
              <a:defRPr/>
            </a:pPr>
            <a:r>
              <a:rPr lang="he-IL" sz="4500" b="1" dirty="0">
                <a:ln/>
                <a:solidFill>
                  <a:srgbClr val="5C92B5">
                    <a:lumMod val="50000"/>
                  </a:srgbClr>
                </a:solidFill>
                <a:cs typeface="+mj-cs"/>
              </a:rPr>
              <a:t>ניהול ותהליכי ניהול.</a:t>
            </a:r>
            <a:endParaRPr kumimoji="0" lang="he-IL" sz="4500" b="1" i="0" u="none" strike="noStrike" kern="1200" cap="none" spc="0" normalizeH="0" baseline="0" noProof="0" dirty="0">
              <a:ln/>
              <a:solidFill>
                <a:srgbClr val="5C92B5">
                  <a:lumMod val="50000"/>
                </a:srgbClr>
              </a:solidFill>
              <a:effectLst/>
              <a:uLnTx/>
              <a:uFillTx/>
              <a:latin typeface="Georgia"/>
              <a:ea typeface="+mn-ea"/>
              <a:cs typeface="+mj-cs"/>
            </a:endParaRP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/>
                <a:solidFill>
                  <a:srgbClr val="5C92B5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j-cs"/>
              </a:rPr>
              <a:t>תרבות ארגונית.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4500" b="1" i="0" u="none" strike="noStrike" kern="1200" cap="none" spc="0" normalizeH="0" baseline="0" noProof="0" dirty="0">
                <a:ln/>
                <a:solidFill>
                  <a:srgbClr val="5C92B5">
                    <a:lumMod val="50000"/>
                  </a:srgbClr>
                </a:solidFill>
                <a:effectLst/>
                <a:uLnTx/>
                <a:uFillTx/>
                <a:latin typeface="Georgia"/>
                <a:ea typeface="+mn-ea"/>
                <a:cs typeface="+mj-cs"/>
              </a:rPr>
              <a:t>תהליך ויישום שינוי בארגון.</a:t>
            </a:r>
          </a:p>
          <a:p>
            <a:pPr marL="685800" marR="0" lvl="0" indent="-6858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e-IL" sz="4500" b="1" dirty="0">
                <a:ln/>
                <a:solidFill>
                  <a:srgbClr val="5C92B5">
                    <a:lumMod val="50000"/>
                  </a:srgbClr>
                </a:solidFill>
                <a:latin typeface="Georgia"/>
                <a:cs typeface="+mj-cs"/>
              </a:rPr>
              <a:t>ניתוח עיסוקים.</a:t>
            </a:r>
            <a:endParaRPr kumimoji="0" lang="he-IL" sz="4500" b="1" i="0" u="none" strike="noStrike" kern="1200" cap="none" spc="0" normalizeH="0" baseline="0" noProof="0" dirty="0">
              <a:ln/>
              <a:solidFill>
                <a:srgbClr val="5C92B5">
                  <a:lumMod val="50000"/>
                </a:srgbClr>
              </a:solidFill>
              <a:effectLst/>
              <a:uLnTx/>
              <a:uFillTx/>
              <a:latin typeface="Georgia"/>
              <a:ea typeface="+mn-ea"/>
              <a:cs typeface="+mj-cs"/>
            </a:endParaRPr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1C3B3E6F-0394-4623-8AA2-5CD07C6C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30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</a:t>
            </a:r>
            <a:r>
              <a:rPr lang="he-IL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מבוסס לקוח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graphicFrame>
        <p:nvGraphicFramePr>
          <p:cNvPr id="121859" name="Object 3"/>
          <p:cNvGraphicFramePr>
            <a:graphicFrameLocks noGrp="1"/>
          </p:cNvGraphicFramePr>
          <p:nvPr/>
        </p:nvGraphicFramePr>
        <p:xfrm>
          <a:off x="1835696" y="1772816"/>
          <a:ext cx="5326360" cy="402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VISIO" r:id="rId4" imgW="4300728" imgH="3496056" progId="">
                  <p:embed/>
                </p:oleObj>
              </mc:Choice>
              <mc:Fallback>
                <p:oleObj name="VISIO" r:id="rId4" imgW="4300728" imgH="3496056" progId="">
                  <p:embed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72816"/>
                        <a:ext cx="5326360" cy="4029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385BC7D-4F0A-45A2-BFCF-B027BE41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31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FF05D4-20AA-47DC-80C1-F54A3ED8E0E4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יתרונות</a:t>
            </a: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מבנה ארגוני חטיבתי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68BE9A1A-5845-4860-B6E2-80A349138DD2}"/>
              </a:ext>
            </a:extLst>
          </p:cNvPr>
          <p:cNvSpPr txBox="1">
            <a:spLocks/>
          </p:cNvSpPr>
          <p:nvPr/>
        </p:nvSpPr>
        <p:spPr>
          <a:xfrm>
            <a:off x="344994" y="1629811"/>
            <a:ext cx="8229600" cy="4572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Times New Roman"/>
                <a:ea typeface="Times New Roman"/>
                <a:cs typeface="David"/>
              </a:rPr>
              <a:t>מגע אישי שוטף עם הלקוח ורגישות גבוהה לדרישותיו. 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Times New Roman"/>
                <a:ea typeface="Times New Roman"/>
                <a:cs typeface="David"/>
              </a:rPr>
              <a:t>סגל ניהולי הנדרש לפתח גישה כוללנית למכלול ההצלחות והכישלונות של המוצר.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Times New Roman"/>
                <a:ea typeface="Times New Roman"/>
                <a:cs typeface="David"/>
              </a:rPr>
              <a:t>ניתוק התלות ההדדית בין היחידות השונות בארגון, וחיסכון במשאבי ניהול. 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Times New Roman"/>
                <a:ea typeface="Times New Roman"/>
                <a:cs typeface="David"/>
              </a:rPr>
              <a:t>פיזור הסיכונים השונים.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latin typeface="Times New Roman"/>
                <a:ea typeface="Times New Roman"/>
                <a:cs typeface="David"/>
              </a:rPr>
              <a:t>בקרה כספית יעילה על ההוצאות ועל ההכנסות. 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50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38F0BEC-DAB6-4020-89EE-A13DB5AC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32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4E1DF6-44FE-4622-94DA-5EEEA320CA84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חסרונות</a:t>
            </a: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מבנה ארגוני חטיבתי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EB259AC8-074F-4753-AE2A-67A419EEB061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230688" cy="45720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7705" algn="l"/>
              </a:tabLst>
            </a:pPr>
            <a:r>
              <a:rPr lang="he-IL" dirty="0">
                <a:latin typeface="Times New Roman"/>
                <a:ea typeface="Times New Roman"/>
                <a:cs typeface="David"/>
              </a:rPr>
              <a:t>כפילות בלתי יעילה של משאבים.</a:t>
            </a:r>
            <a:endParaRPr lang="en-US" sz="2000" dirty="0">
              <a:latin typeface="Times New Roman"/>
              <a:ea typeface="Times New Roman"/>
              <a:cs typeface="David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7705" algn="l"/>
              </a:tabLst>
            </a:pPr>
            <a:r>
              <a:rPr lang="he-IL" dirty="0">
                <a:latin typeface="Times New Roman"/>
                <a:ea typeface="Times New Roman"/>
                <a:cs typeface="David"/>
              </a:rPr>
              <a:t>פגיעה ברמה המקצועית ובמומחיות כתוצאה מההרכב המקצועי והאנושי המגוון בכל חטיבה.</a:t>
            </a:r>
            <a:endParaRPr lang="en-US" sz="2000" dirty="0">
              <a:latin typeface="Times New Roman"/>
              <a:ea typeface="Times New Roman"/>
              <a:cs typeface="David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7705" algn="l"/>
              </a:tabLst>
            </a:pPr>
            <a:r>
              <a:rPr lang="he-IL" dirty="0">
                <a:latin typeface="Times New Roman"/>
                <a:ea typeface="Times New Roman"/>
                <a:cs typeface="David"/>
              </a:rPr>
              <a:t>קשיי תקשורת בשל המגעים בין אנשים בעלי רקע מקצועי שונה.</a:t>
            </a:r>
            <a:endParaRPr lang="en-US" sz="2000" dirty="0">
              <a:latin typeface="Times New Roman"/>
              <a:ea typeface="Times New Roman"/>
              <a:cs typeface="David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687705" algn="l"/>
              </a:tabLst>
            </a:pPr>
            <a:r>
              <a:rPr lang="he-IL" dirty="0">
                <a:latin typeface="Times New Roman"/>
                <a:ea typeface="Times New Roman"/>
                <a:cs typeface="David"/>
              </a:rPr>
              <a:t>העדר שיתוף פעולה בשל הימנעות מהעברת מידע טכני ועסקי על לקוחות זהים.</a:t>
            </a:r>
            <a:endParaRPr lang="en-US" sz="2000" dirty="0">
              <a:latin typeface="Times New Roman"/>
              <a:ea typeface="Times New Roman"/>
              <a:cs typeface="David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11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42D53A-51CF-4BB7-9A81-E2CA792A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33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5322CF-8111-4DFE-827B-6B83D996E3EC}"/>
              </a:ext>
            </a:extLst>
          </p:cNvPr>
          <p:cNvSpPr txBox="1">
            <a:spLocks/>
          </p:cNvSpPr>
          <p:nvPr/>
        </p:nvSpPr>
        <p:spPr bwMode="auto">
          <a:xfrm>
            <a:off x="539552" y="730807"/>
            <a:ext cx="7920880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מבנה ארגוני מטריציוני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48D1B9C-2B9B-4348-ACC8-86AE60716A90}"/>
              </a:ext>
            </a:extLst>
          </p:cNvPr>
          <p:cNvSpPr txBox="1">
            <a:spLocks/>
          </p:cNvSpPr>
          <p:nvPr/>
        </p:nvSpPr>
        <p:spPr>
          <a:xfrm>
            <a:off x="467544" y="1527048"/>
            <a:ext cx="8136904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just" hangingPunc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מבנה המשלב תשומות מיחידות מקצועיות עם יחידות ניהול </a:t>
            </a:r>
            <a:r>
              <a:rPr lang="he-IL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לפי תפוקות</a:t>
            </a: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. קיימת יחידה אשר אחראית על המוצר הסופי, והיא מעסיקה משאבים שמקורם ביחידות אם </a:t>
            </a:r>
            <a:r>
              <a:rPr lang="he-IL" dirty="0" smtClean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מקצועיות</a:t>
            </a:r>
            <a:endParaRPr lang="en-US" sz="2000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98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56BBD4A-95BD-4D2D-95B9-3ABA973A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34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2054-5875-4DD2-91F7-581C97CBA79F}"/>
              </a:ext>
            </a:extLst>
          </p:cNvPr>
          <p:cNvSpPr txBox="1">
            <a:spLocks/>
          </p:cNvSpPr>
          <p:nvPr/>
        </p:nvSpPr>
        <p:spPr bwMode="auto">
          <a:xfrm>
            <a:off x="462484" y="656189"/>
            <a:ext cx="7931224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מבנים ארגוניים-מבנה </a:t>
            </a:r>
            <a:r>
              <a:rPr lang="he-IL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מטריציוני</a:t>
            </a:r>
            <a:endParaRPr lang="he-IL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algn="ctr" fontAlgn="auto">
              <a:spcAft>
                <a:spcPts val="0"/>
              </a:spcAft>
              <a:defRPr/>
            </a:pPr>
            <a:endParaRPr lang="he-IL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4FD65771-0B96-4E64-B3D3-A3CE38CC2811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endParaRPr lang="he-IL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146" y="1691539"/>
            <a:ext cx="6057174" cy="468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1412776"/>
            <a:ext cx="6336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err="1" smtClean="0"/>
              <a:t>פרוייטאלי</a:t>
            </a:r>
            <a:r>
              <a:rPr lang="he-IL" dirty="0" smtClean="0"/>
              <a:t> משולב פונקציונאלי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9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8EBC5D9-0367-4B31-BFD3-09EA35C7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35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4F42D2-A7E3-485C-B5BB-900BC327E520}"/>
              </a:ext>
            </a:extLst>
          </p:cNvPr>
          <p:cNvSpPr txBox="1">
            <a:spLocks/>
          </p:cNvSpPr>
          <p:nvPr/>
        </p:nvSpPr>
        <p:spPr bwMode="auto">
          <a:xfrm>
            <a:off x="539552" y="730807"/>
            <a:ext cx="7920880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יתרונות מבנה ארגוני מטריציוני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87BE960D-DB8F-4CC2-91D7-E681CB94152D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7920880" cy="489801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גמישות מיטבית בהקצאת כוחות ומשימות בהתאם לצרכים משתנים. 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ניצול יתרונות הגודל של הארגון בכללותו ביחד עם  תת יחידות בעלות גישה תכליתית.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אפשרות עיבוד של מידע מורכב בתחומי פעולה עתירי ידע וטכנולוגיה.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מנגנוני התקשורת מעודדים טיפול יעיל ותכליתי במידע עדכני, ויישומי. 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יכולת תגובה מהירה לשינויים הנדרשים בארגון.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יכולת להתכונן מראש לתמורות בסביבה לפרויקטים עתידיים. 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David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29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AD1FE01-AF82-47BD-A9BD-4D7C0AD7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9D8BE-3510-4266-AA0D-AD64CBF0936D}" type="slidenum">
              <a:rPr lang="he-IL" altLang="he-IL" smtClean="0"/>
              <a:pPr>
                <a:defRPr/>
              </a:pPr>
              <a:t>36</a:t>
            </a:fld>
            <a:endParaRPr lang="en-US" altLang="he-I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657D54-747B-431D-9481-733244F9D0F3}"/>
              </a:ext>
            </a:extLst>
          </p:cNvPr>
          <p:cNvSpPr txBox="1">
            <a:spLocks/>
          </p:cNvSpPr>
          <p:nvPr/>
        </p:nvSpPr>
        <p:spPr bwMode="auto">
          <a:xfrm>
            <a:off x="539552" y="730807"/>
            <a:ext cx="7920880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חסרונות מבנה ארגוני מטריציוני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75A35735-BD43-4C77-9309-9141DD0ECA0C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מתח בין הממונים המופקדים על יחידות מקצועיות ובין הממונים על ביצוע הפרויקטים. </a:t>
            </a:r>
            <a:endParaRPr lang="en-US" sz="2000" dirty="0">
              <a:solidFill>
                <a:srgbClr val="002060"/>
              </a:solidFill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הכפיפות הכפולה של העובדים יוצרת בעיות הזדהות ונאמנות וגורמת לתחושות עמימות בארגון</a:t>
            </a:r>
            <a:r>
              <a:rPr lang="he-IL" dirty="0">
                <a:latin typeface="Times New Roman"/>
                <a:ea typeface="Times New Roman"/>
                <a:cs typeface="David"/>
              </a:rPr>
              <a:t>.</a:t>
            </a:r>
            <a:endParaRPr lang="en-US" sz="2000" dirty="0"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dirty="0">
                <a:solidFill>
                  <a:srgbClr val="002060"/>
                </a:solidFill>
                <a:latin typeface="Times New Roman"/>
                <a:ea typeface="Times New Roman"/>
                <a:cs typeface="David"/>
              </a:rPr>
              <a:t>מבנה ארגוני מורכב המשופע בדרגי ניהול, מטות מנהליים, מנגנוני תיאום ורשתות תקשורת. </a:t>
            </a:r>
            <a:endParaRPr lang="en-US" dirty="0">
              <a:solidFill>
                <a:srgbClr val="002060"/>
              </a:solidFill>
              <a:latin typeface="Times New Roman"/>
              <a:ea typeface="Times New Roman"/>
              <a:cs typeface="David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78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72E756B9-DDE9-46D2-8DF5-89CFE468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91841"/>
            <a:ext cx="7851208" cy="5466159"/>
          </a:xfrm>
        </p:spPr>
        <p:txBody>
          <a:bodyPr>
            <a:normAutofit fontScale="62500" lnSpcReduction="20000"/>
          </a:bodyPr>
          <a:lstStyle/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31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  <a:cs typeface="David"/>
              </a:rPr>
              <a:t>מבנה פונקציונאלי </a:t>
            </a:r>
            <a:r>
              <a:rPr lang="he-IL" sz="3100" dirty="0">
                <a:effectLst/>
                <a:latin typeface="Times New Roman"/>
                <a:ea typeface="Times New Roman"/>
                <a:cs typeface="David"/>
              </a:rPr>
              <a:t>– עדיף בתנאי סביבה יציבים וידועים מראש אך נחות כאשר הארגון נדרש להגיב במהירות וביעילות לתנאים משתנים.</a:t>
            </a:r>
            <a:endParaRPr lang="en-US" sz="3100" dirty="0">
              <a:effectLst/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31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מבנה חטיבתי </a:t>
            </a:r>
            <a:r>
              <a:rPr lang="he-IL" sz="31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(מבוסס אזור/לקוח/מוצר)</a:t>
            </a:r>
            <a:r>
              <a:rPr lang="he-IL" sz="3100" dirty="0" smtClean="0">
                <a:effectLst/>
                <a:latin typeface="Times New Roman"/>
                <a:ea typeface="Times New Roman"/>
                <a:cs typeface="David"/>
              </a:rPr>
              <a:t>– </a:t>
            </a:r>
            <a:r>
              <a:rPr lang="he-IL" sz="3100" dirty="0">
                <a:effectLst/>
                <a:latin typeface="Times New Roman"/>
                <a:ea typeface="Times New Roman"/>
                <a:cs typeface="David"/>
              </a:rPr>
              <a:t>עדיף בתנאים של אי ודאות, תחרות וחדשנות, בשל ארגון המבנה על בסיס תפוקות והיכולת להבטיח שינוי</a:t>
            </a:r>
            <a:r>
              <a:rPr lang="he-IL" sz="3100" dirty="0" smtClean="0">
                <a:effectLst/>
                <a:latin typeface="Times New Roman"/>
                <a:ea typeface="Times New Roman"/>
                <a:cs typeface="David"/>
              </a:rPr>
              <a:t>. </a:t>
            </a:r>
            <a:endParaRPr lang="en-US" sz="3100" dirty="0">
              <a:effectLst/>
              <a:latin typeface="Times New Roman"/>
              <a:ea typeface="Times New Roman"/>
              <a:cs typeface="FrankRuehl"/>
            </a:endParaRP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31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מבנה מטריציוני </a:t>
            </a:r>
            <a:r>
              <a:rPr lang="he-IL" sz="3100" dirty="0">
                <a:effectLst/>
                <a:latin typeface="Times New Roman"/>
                <a:ea typeface="Times New Roman"/>
                <a:cs typeface="David"/>
              </a:rPr>
              <a:t>– עדיף במקרה של ארגונים עתירי ידע ותאגידים רב לאומיים, כאשר המורכבות המבנית היא תוצאה הכרחית של מורכבות הסביבה.</a:t>
            </a:r>
          </a:p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מבנה ארגוני </a:t>
            </a:r>
            <a:r>
              <a:rPr lang="he-IL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פרויקטלי</a:t>
            </a:r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David"/>
              </a:rPr>
              <a:t>/מוצרי (בדומה לחטיבתי מבוסס מוצר) -</a:t>
            </a:r>
            <a:r>
              <a:rPr lang="he-IL" dirty="0" smtClean="0">
                <a:latin typeface="Times New Roman"/>
                <a:ea typeface="Times New Roman"/>
                <a:cs typeface="David"/>
              </a:rPr>
              <a:t>התמקדות </a:t>
            </a:r>
            <a:r>
              <a:rPr lang="he-IL" dirty="0">
                <a:latin typeface="Times New Roman"/>
                <a:ea typeface="Times New Roman"/>
                <a:cs typeface="David"/>
              </a:rPr>
              <a:t>בביצוע פרויקט מסוים, כאשר כל פרויקט מהווה יחידה ארגונית ולעיתים יחידה עסקית, הקושי כאשר יש מספר פרויקטים, המתחרים על משאבים משותפים. הפתרון –הקמת מנהלת פרויקטים.</a:t>
            </a:r>
            <a:endParaRPr lang="en-US" dirty="0">
              <a:latin typeface="Times New Roman"/>
              <a:ea typeface="Times New Roman"/>
              <a:cs typeface="David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A127666-5144-4F3A-A9FE-29EFC98E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D618F8-F108-4A40-84E9-1572F52E3110}"/>
              </a:ext>
            </a:extLst>
          </p:cNvPr>
          <p:cNvSpPr txBox="1">
            <a:spLocks/>
          </p:cNvSpPr>
          <p:nvPr/>
        </p:nvSpPr>
        <p:spPr bwMode="auto">
          <a:xfrm>
            <a:off x="437521" y="548680"/>
            <a:ext cx="7654106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סיכום מבנים ארגוניים</a:t>
            </a:r>
          </a:p>
        </p:txBody>
      </p:sp>
    </p:spTree>
    <p:extLst>
      <p:ext uri="{BB962C8B-B14F-4D97-AF65-F5344CB8AC3E}">
        <p14:creationId xmlns:p14="http://schemas.microsoft.com/office/powerpoint/2010/main" val="24123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1C84C5-1DC4-407F-B923-0EE99052BF4E}"/>
              </a:ext>
            </a:extLst>
          </p:cNvPr>
          <p:cNvSpPr txBox="1">
            <a:spLocks/>
          </p:cNvSpPr>
          <p:nvPr/>
        </p:nvSpPr>
        <p:spPr bwMode="auto">
          <a:xfrm>
            <a:off x="1149525" y="476672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מבנה ארגוני דוגמא </a:t>
            </a:r>
            <a:r>
              <a:rPr kumimoji="0" lang="he-IL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איסתא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EEFAEDB-98DF-4108-88D1-B07862A4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0660" name="AutoShape 4" descr="×ª××¦××ª ×ª××× × ×¢×××¨ ×©××¨×××¡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66" name="AutoShape 10" descr="×ª××¦××ª ×ª××× × ×¢×××¨ ××× × ××¨××× × ×××¤×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68" name="AutoShape 12" descr="×ª××¦××ª ×ª××× × ×¢×××¨ ××× × ××¨××× × ×××¤×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70" name="AutoShape 14" descr="×ª××¦××ª ×ª××× × ×¢×××¨ ××× × ××¨××× × ×××¤×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72" name="AutoShape 16" descr="×ª××¦××ª ×ª××× × ×¢×××¨ â«××× × ××¨××× ×  ISSâ¬â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76" name="AutoShape 20" descr="×ª××¦××ª ×ª××× × ×¢×××¨ issta 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78" name="AutoShape 22" descr="×ª××¦××ª ×ª××× × ×¢×××¨ issta 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80" name="AutoShape 24" descr="×ª××¦××ª ×ª××× × ×¢×××¨ issta 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0682" name="AutoShape 26" descr="×ª××¦××ª ×ª××× × ×¢×××¨ issta 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0683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700" cy="40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1C84C5-1DC4-407F-B923-0EE99052BF4E}"/>
              </a:ext>
            </a:extLst>
          </p:cNvPr>
          <p:cNvSpPr txBox="1">
            <a:spLocks/>
          </p:cNvSpPr>
          <p:nvPr/>
        </p:nvSpPr>
        <p:spPr bwMode="auto">
          <a:xfrm>
            <a:off x="1149525" y="476672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מבנה ארגוני דוגמא אסם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8C293E-B44B-450C-A0FD-F66448F63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3568" y="1785392"/>
            <a:ext cx="7632847" cy="4811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US" altLang="he-I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EEFAEDB-98DF-4108-88D1-B07862A4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0660" name="AutoShape 4" descr="×ª××¦××ª ×ª××× × ×¢×××¨ ×©××¨×××¡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0664" name="Picture 8" descr="×ª××¦××ª ×ª××× × ×¢×××¨ ××¡× ××× × ××¨××× ×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45884"/>
            <a:ext cx="7416824" cy="495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541CF526-5AF0-4BEA-8D32-DDD7FFC94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79" y="1772816"/>
            <a:ext cx="73376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ארגון: </a:t>
            </a:r>
            <a:r>
              <a:rPr lang="he-IL" b="1" dirty="0"/>
              <a:t>מערכת תכליתית להפקת מוצרים או שירותים באמצעות תהליכים ופעולות מתוכננות מתואמות ומבוקרות.</a:t>
            </a:r>
            <a:endParaRPr lang="he-IL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9014A90C-177F-4AC5-9AFF-50EC74CF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146FCF-73E6-4248-869D-557A8042662D}"/>
              </a:ext>
            </a:extLst>
          </p:cNvPr>
          <p:cNvSpPr txBox="1">
            <a:spLocks/>
          </p:cNvSpPr>
          <p:nvPr/>
        </p:nvSpPr>
        <p:spPr bwMode="auto">
          <a:xfrm>
            <a:off x="979240" y="602340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מהו ארגון?</a:t>
            </a:r>
          </a:p>
        </p:txBody>
      </p:sp>
    </p:spTree>
    <p:extLst>
      <p:ext uri="{BB962C8B-B14F-4D97-AF65-F5344CB8AC3E}">
        <p14:creationId xmlns:p14="http://schemas.microsoft.com/office/powerpoint/2010/main" val="39659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1C84C5-1DC4-407F-B923-0EE99052BF4E}"/>
              </a:ext>
            </a:extLst>
          </p:cNvPr>
          <p:cNvSpPr txBox="1">
            <a:spLocks/>
          </p:cNvSpPr>
          <p:nvPr/>
        </p:nvSpPr>
        <p:spPr bwMode="auto">
          <a:xfrm>
            <a:off x="1149525" y="476672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מבנה ארגוני דוגמא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8C293E-B44B-450C-A0FD-F66448F63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3568" y="1785392"/>
            <a:ext cx="7632847" cy="4811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US" altLang="he-I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EEFAEDB-98DF-4108-88D1-B07862A4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0660" name="AutoShape 4" descr="×ª××¦××ª ×ª××× × ×¢×××¨ ×©××¨×××¡ ××× × ××¨××× ×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0662" name="Picture 6" descr="×ª××¦××ª ×ª××× × ×¢×××¨ ×©××¨×××¡ ××× × ××¨××× ×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452320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1C84C5-1DC4-407F-B923-0EE99052BF4E}"/>
              </a:ext>
            </a:extLst>
          </p:cNvPr>
          <p:cNvSpPr txBox="1">
            <a:spLocks/>
          </p:cNvSpPr>
          <p:nvPr/>
        </p:nvSpPr>
        <p:spPr bwMode="auto">
          <a:xfrm>
            <a:off x="1149525" y="712076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תרבות ארגונית מהי?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8C293E-B44B-450C-A0FD-F66448F63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3568" y="1785392"/>
            <a:ext cx="7632847" cy="4811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he-IL" sz="3200" dirty="0" smtClean="0"/>
              <a:t>מכלול שמאחד ערכים אמונות ומוסכמות, המהווה את הדבק הערכי המשותף לארגון. זוהי תשתית ערכית שמכוונת את הציפיות, מכתיבה את ההתנהגות ומעניקה חשיבות לאירועים ארגוניים.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e-IL" sz="3200" dirty="0" smtClean="0"/>
              <a:t> שימוש במדים, סמלים, המנון </a:t>
            </a:r>
            <a:r>
              <a:rPr lang="he-IL" sz="3200" dirty="0" err="1" smtClean="0"/>
              <a:t>וכו</a:t>
            </a:r>
            <a:r>
              <a:rPr lang="he-IL" sz="3200" dirty="0" smtClean="0"/>
              <a:t>', משפיעים על התרבות הארגונית</a:t>
            </a:r>
            <a:endParaRPr lang="en-US" altLang="he-I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1EEFAEDB-98DF-4108-88D1-B07862A4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F19EEAFB-0ED9-425A-820A-E3A66ED3FF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95500"/>
            <a:ext cx="7632848" cy="4680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he-IL" altLang="he-IL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זהות לעובדים</a:t>
            </a:r>
            <a:r>
              <a:rPr lang="he-IL" altLang="he-IL" dirty="0"/>
              <a:t>: </a:t>
            </a:r>
            <a:r>
              <a:rPr lang="he-IL" altLang="he-IL" dirty="0">
                <a:solidFill>
                  <a:srgbClr val="002060"/>
                </a:solidFill>
              </a:rPr>
              <a:t> ככל שהעברת הערכים ותפיסות של הארגון היא ברורה יותר, כך אנשים יזדהו עם הארגון.</a:t>
            </a:r>
          </a:p>
          <a:p>
            <a:pPr marL="609600" indent="-609600">
              <a:buFontTx/>
              <a:buAutoNum type="arabicPeriod"/>
            </a:pPr>
            <a:r>
              <a:rPr lang="he-IL" altLang="he-IL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מחויבות לארגון</a:t>
            </a:r>
            <a:r>
              <a:rPr lang="he-IL" altLang="he-IL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he-IL" altLang="he-IL" dirty="0">
                <a:solidFill>
                  <a:srgbClr val="002060"/>
                </a:solidFill>
              </a:rPr>
              <a:t>ככל שהתרבות חזקה ומוגדרת יותר, אנשים יוותרו על הצרכים הפרטיים שלהם לטובת הארגון</a:t>
            </a:r>
          </a:p>
          <a:p>
            <a:pPr marL="609600" indent="-609600">
              <a:buFontTx/>
              <a:buAutoNum type="arabicPeriod"/>
            </a:pPr>
            <a:r>
              <a:rPr lang="he-IL" altLang="he-IL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הגדרת התנהגות מקובלת</a:t>
            </a:r>
            <a:r>
              <a:rPr lang="he-IL" altLang="he-IL" dirty="0"/>
              <a:t>:</a:t>
            </a:r>
            <a:r>
              <a:rPr lang="he-IL" altLang="he-I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e-IL" altLang="he-IL" dirty="0">
                <a:solidFill>
                  <a:srgbClr val="002060"/>
                </a:solidFill>
              </a:rPr>
              <a:t>חיוני לעובדים חדשים, חשוב ליציבות הארגון, מה הארגון מצפה מהם, כיצד אנו נראים החוצה?</a:t>
            </a:r>
          </a:p>
          <a:p>
            <a:pPr marL="609600" indent="-609600" algn="r" rtl="1"/>
            <a:endParaRPr lang="en-US" altLang="he-IL" sz="2800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E9589C8-96D4-462B-B7B3-FAA4BE0B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BF40FF-DA75-499F-AA95-FA50F3CCD4F9}"/>
              </a:ext>
            </a:extLst>
          </p:cNvPr>
          <p:cNvSpPr txBox="1">
            <a:spLocks/>
          </p:cNvSpPr>
          <p:nvPr/>
        </p:nvSpPr>
        <p:spPr bwMode="auto">
          <a:xfrm>
            <a:off x="755576" y="332656"/>
            <a:ext cx="7560840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מה תפקידה של תרבות בארגון?</a:t>
            </a:r>
          </a:p>
        </p:txBody>
      </p:sp>
    </p:spTree>
    <p:extLst>
      <p:ext uri="{BB962C8B-B14F-4D97-AF65-F5344CB8AC3E}">
        <p14:creationId xmlns:p14="http://schemas.microsoft.com/office/powerpoint/2010/main" val="2838865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75CC5E7-4C28-4D0C-8755-4440F5E5F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1124744"/>
            <a:ext cx="7717383" cy="5400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אחד המודלים הבסיסיים לניתוח של תרבות ארגונית על פי הגישה הניהולית-</a:t>
            </a:r>
            <a:r>
              <a:rPr lang="he-IL" sz="2400" dirty="0" err="1" smtClean="0"/>
              <a:t>פונקציונליסטית</a:t>
            </a:r>
            <a:r>
              <a:rPr lang="he-IL" sz="24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שיין סבור שבאמצעות ערכים ואמונות משותפים ובאמצעות מיתוסים, טכסים, שפה ותוצרי תרבות אחרים, התרבות מסייעת לעובדים ולמנהלים להגדיר את מטרות הארגון ואת הדרך הנכונה להשיג מטרות אלו.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 תרבות ארגונית מייצגות מנגנון הסתגלות אבולוציוני </a:t>
            </a:r>
            <a:r>
              <a:rPr lang="he-IL" sz="2400" dirty="0" err="1" smtClean="0"/>
              <a:t>ופונקציונלי</a:t>
            </a:r>
            <a:r>
              <a:rPr lang="he-IL" sz="2400" dirty="0" smtClean="0"/>
              <a:t> המסייע להישרדות הקבוצה.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400" dirty="0" smtClean="0"/>
              <a:t>שיין מחלק את התרבות הארגונית ל 3 רבדים עיקריים:</a:t>
            </a:r>
            <a:br>
              <a:rPr lang="he-IL" sz="2400" dirty="0" smtClean="0"/>
            </a:br>
            <a:r>
              <a:rPr lang="he-IL" sz="2400" dirty="0" smtClean="0"/>
              <a:t>– סממנים (</a:t>
            </a:r>
            <a:r>
              <a:rPr lang="he-IL" sz="2400" dirty="0" err="1" smtClean="0"/>
              <a:t>ארטיפקטים</a:t>
            </a:r>
            <a:r>
              <a:rPr lang="he-IL" sz="2400" dirty="0" smtClean="0"/>
              <a:t>)</a:t>
            </a:r>
            <a:br>
              <a:rPr lang="he-IL" sz="2400" dirty="0" smtClean="0"/>
            </a:br>
            <a:r>
              <a:rPr lang="he-IL" sz="2400" dirty="0" smtClean="0"/>
              <a:t>– ערכים</a:t>
            </a:r>
            <a:br>
              <a:rPr lang="he-IL" sz="2400" dirty="0" smtClean="0"/>
            </a:br>
            <a:r>
              <a:rPr lang="he-IL" sz="2400" dirty="0" smtClean="0"/>
              <a:t>– הנחות יסוד</a:t>
            </a:r>
            <a:endParaRPr lang="he-IL" sz="2400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F53CF23-01DC-4AE9-8A55-7C03E3B6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1D6FE7-7162-4B99-BD14-16B4364D0AEA}"/>
              </a:ext>
            </a:extLst>
          </p:cNvPr>
          <p:cNvSpPr txBox="1">
            <a:spLocks/>
          </p:cNvSpPr>
          <p:nvPr/>
        </p:nvSpPr>
        <p:spPr bwMode="auto">
          <a:xfrm>
            <a:off x="251520" y="185416"/>
            <a:ext cx="8136904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מרכיבי התרבות </a:t>
            </a: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הארגונית – מודל שיין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05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75CC5E7-4C28-4D0C-8755-4440F5E5F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1124744"/>
            <a:ext cx="7717383" cy="54005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e-IL" sz="2400" b="1" dirty="0" smtClean="0"/>
              <a:t>סממנים (</a:t>
            </a:r>
            <a:r>
              <a:rPr lang="he-IL" sz="2400" b="1" dirty="0" err="1" smtClean="0"/>
              <a:t>ארטיפקטים</a:t>
            </a:r>
            <a:r>
              <a:rPr lang="he-IL" sz="2400" b="1" dirty="0" smtClean="0"/>
              <a:t>)</a:t>
            </a:r>
            <a:endParaRPr lang="he-IL" sz="2400" dirty="0" smtClean="0"/>
          </a:p>
          <a:p>
            <a:r>
              <a:rPr lang="he-IL" sz="2400" dirty="0" smtClean="0"/>
              <a:t>כל מה שרואים, שומעים וחשים בארגון, החל ממראה פיזי, צורת הלבוש, דרך סיפורים וטכסים ועד לשפה, סגנון הדיבור. </a:t>
            </a:r>
          </a:p>
          <a:p>
            <a:r>
              <a:rPr lang="he-IL" sz="2400" b="1" dirty="0" smtClean="0"/>
              <a:t>ערכים</a:t>
            </a:r>
            <a:endParaRPr lang="he-IL" sz="2400" dirty="0" smtClean="0"/>
          </a:p>
          <a:p>
            <a:r>
              <a:rPr lang="he-IL" sz="2400" dirty="0" smtClean="0"/>
              <a:t>הערכים קובעים כיצד הדברים צריכים להיות. הם אמות המידה המוגדרות ע"י התרבות, שבאמצעותן אנו שופטים את הרצוי. ערכים משמשים בהכוונת התנהגות, בנקיטת עמדה ביחס לבעיות/משימות ובעיצוב ציפיות העובדים מהארגון. </a:t>
            </a:r>
          </a:p>
          <a:p>
            <a:r>
              <a:rPr lang="he-IL" sz="2400" b="1" dirty="0" smtClean="0"/>
              <a:t>הנחות יסוד</a:t>
            </a:r>
            <a:endParaRPr lang="he-IL" sz="2400" dirty="0" smtClean="0"/>
          </a:p>
          <a:p>
            <a:r>
              <a:rPr lang="he-IL" sz="2400" dirty="0" smtClean="0"/>
              <a:t>ערכים שהפכו להיות מובנים מאליהם ובלתי מודעים, עד שהם נתפסים כמובנים מאליהם. הנחות יסוד הן הבנות בלתי </a:t>
            </a:r>
            <a:r>
              <a:rPr lang="he-IL" sz="2400" dirty="0" err="1" smtClean="0"/>
              <a:t>פורמליות</a:t>
            </a:r>
            <a:r>
              <a:rPr lang="he-IL" sz="2400" dirty="0" smtClean="0"/>
              <a:t> ולא הנחיות </a:t>
            </a:r>
            <a:r>
              <a:rPr lang="he-IL" sz="2400" dirty="0" err="1" smtClean="0"/>
              <a:t>פורמליות</a:t>
            </a:r>
            <a:r>
              <a:rPr lang="he-IL" sz="2400" dirty="0" smtClean="0"/>
              <a:t> או נורמות התנהגות. ובכל זאת, על התשתית הזו מתפתחים תוצרי התרבות הגלויה. </a:t>
            </a:r>
          </a:p>
          <a:p>
            <a:endParaRPr lang="he-IL" sz="2400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F53CF23-01DC-4AE9-8A55-7C03E3B6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1D6FE7-7162-4B99-BD14-16B4364D0AEA}"/>
              </a:ext>
            </a:extLst>
          </p:cNvPr>
          <p:cNvSpPr txBox="1">
            <a:spLocks/>
          </p:cNvSpPr>
          <p:nvPr/>
        </p:nvSpPr>
        <p:spPr bwMode="auto">
          <a:xfrm>
            <a:off x="251520" y="185416"/>
            <a:ext cx="8136904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מרכיבי התרבות </a:t>
            </a: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הארגונית – מודל שיין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05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5" y="620688"/>
            <a:ext cx="84249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chemeClr val="bg1"/>
                </a:solidFill>
                <a:cs typeface="Yaguar Regular" pitchFamily="2" charset="-79"/>
              </a:rPr>
              <a:t>2017 </a:t>
            </a:r>
            <a:r>
              <a:rPr lang="he-IL" sz="3200" dirty="0">
                <a:solidFill>
                  <a:schemeClr val="bg1"/>
                </a:solidFill>
                <a:cs typeface="Yaguar Regular" pitchFamily="2" charset="-79"/>
              </a:rPr>
              <a:t>שרשרת אספקה ותפעול</a:t>
            </a:r>
            <a:endParaRPr lang="he-IL" sz="2400" dirty="0">
              <a:solidFill>
                <a:schemeClr val="bg1"/>
              </a:solidFill>
              <a:cs typeface="Yaguar Regular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064896" cy="5309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קבלת החלטות (</a:t>
            </a:r>
            <a:r>
              <a:rPr lang="he-IL" sz="2800" dirty="0" err="1" smtClean="0">
                <a:latin typeface="Palatino Linotype" pitchFamily="18" charset="0"/>
                <a:cs typeface="Yaguar Regular" pitchFamily="2" charset="-79"/>
              </a:rPr>
              <a:t>מממ</a:t>
            </a: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= מידע, מעורבות, משמעת ארגונית)</a:t>
            </a:r>
          </a:p>
          <a:p>
            <a:pPr marL="514350" indent="-5143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משימתיות</a:t>
            </a:r>
          </a:p>
          <a:p>
            <a:pPr marL="514350" indent="-5143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אחריות</a:t>
            </a:r>
          </a:p>
          <a:p>
            <a:pPr marL="514350" indent="-5143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שיטתיות</a:t>
            </a:r>
          </a:p>
          <a:p>
            <a:pPr marL="514350" indent="-5143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מחוברות</a:t>
            </a:r>
          </a:p>
          <a:p>
            <a:pPr marL="514350" indent="-5143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2800" dirty="0" smtClean="0">
                <a:latin typeface="Palatino Linotype" pitchFamily="18" charset="0"/>
                <a:cs typeface="Yaguar Regular" pitchFamily="2" charset="-79"/>
              </a:rPr>
              <a:t>* שרשרת אספקה קבוצת גולף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83568" y="620688"/>
            <a:ext cx="8208912" cy="792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338"/>
              </a:cxn>
              <a:cxn ang="0">
                <a:pos x="3537" y="374"/>
              </a:cxn>
              <a:cxn ang="0">
                <a:pos x="3537" y="0"/>
              </a:cxn>
              <a:cxn ang="0">
                <a:pos x="0" y="0"/>
              </a:cxn>
            </a:cxnLst>
            <a:rect l="0" t="0" r="r" b="b"/>
            <a:pathLst>
              <a:path w="3537" h="374">
                <a:moveTo>
                  <a:pt x="0" y="0"/>
                </a:moveTo>
                <a:lnTo>
                  <a:pt x="17" y="338"/>
                </a:lnTo>
                <a:lnTo>
                  <a:pt x="3537" y="374"/>
                </a:lnTo>
                <a:lnTo>
                  <a:pt x="353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000" b="1" dirty="0" smtClean="0">
                <a:solidFill>
                  <a:sysClr val="window" lastClr="FFFFFF"/>
                </a:solidFill>
                <a:latin typeface="Arial" pitchFamily="34" charset="0"/>
                <a:ea typeface="+mj-ea"/>
                <a:cs typeface="Arial" pitchFamily="34" charset="0"/>
              </a:rPr>
              <a:t>ערכים - דוגמא</a:t>
            </a:r>
            <a:endParaRPr lang="he-IL" sz="4000" b="1" dirty="0">
              <a:solidFill>
                <a:sysClr val="window" lastClr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7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175CC5E7-4C28-4D0C-8755-4440F5E5F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1052736"/>
            <a:ext cx="7717383" cy="54726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he-IL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Chatman &amp; Jehn 1994</a:t>
            </a:r>
            <a:r>
              <a:rPr lang="he-IL" altLang="he-IL" sz="2800" dirty="0"/>
              <a:t>: </a:t>
            </a:r>
            <a:r>
              <a:rPr lang="he-IL" altLang="he-IL" dirty="0">
                <a:solidFill>
                  <a:srgbClr val="002060"/>
                </a:solidFill>
              </a:rPr>
              <a:t>ניתן לתאר ארגון  על ידי שבעה ממדי תרבות ארגונית.</a:t>
            </a:r>
            <a:endParaRPr lang="en-US" altLang="he-IL" dirty="0">
              <a:solidFill>
                <a:srgbClr val="002060"/>
              </a:solidFill>
            </a:endParaRPr>
          </a:p>
          <a:p>
            <a:pPr marL="990600" lvl="1" indent="-533400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יזמות-</a:t>
            </a:r>
            <a:r>
              <a:rPr lang="he-IL" altLang="he-IL" sz="2600" dirty="0"/>
              <a:t> </a:t>
            </a:r>
            <a:r>
              <a:rPr lang="he-IL" altLang="he-IL" sz="2400" dirty="0">
                <a:solidFill>
                  <a:srgbClr val="002060"/>
                </a:solidFill>
              </a:rPr>
              <a:t>מה דרוש מהעובדים מבחינת יצירתיות?</a:t>
            </a:r>
          </a:p>
          <a:p>
            <a:pPr marL="990600" lvl="1" indent="-533400" algn="r" rtl="1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יציבות</a:t>
            </a:r>
            <a:r>
              <a:rPr lang="he-IL" altLang="he-IL" sz="2400" dirty="0"/>
              <a:t>- </a:t>
            </a:r>
            <a:r>
              <a:rPr lang="he-IL" altLang="he-IL" sz="2400" dirty="0">
                <a:solidFill>
                  <a:srgbClr val="002060"/>
                </a:solidFill>
              </a:rPr>
              <a:t>הארגון שמרן או נועז?</a:t>
            </a:r>
          </a:p>
          <a:p>
            <a:pPr marL="990600" lvl="1" indent="-533400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גישה כלפי אנשים- </a:t>
            </a:r>
            <a:r>
              <a:rPr lang="he-IL" altLang="he-IL" sz="2400" dirty="0">
                <a:solidFill>
                  <a:srgbClr val="002060"/>
                </a:solidFill>
              </a:rPr>
              <a:t>חשיבות של אנשים? צמצום תחלופה?</a:t>
            </a:r>
          </a:p>
          <a:p>
            <a:pPr marL="990600" lvl="1" indent="-533400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גישה כלפי תוצאות- </a:t>
            </a:r>
            <a:r>
              <a:rPr lang="he-IL" altLang="he-IL" sz="2400" dirty="0">
                <a:solidFill>
                  <a:srgbClr val="002060"/>
                </a:solidFill>
              </a:rPr>
              <a:t>קביעת והשגת יעדים?</a:t>
            </a:r>
          </a:p>
          <a:p>
            <a:pPr marL="990600" lvl="1" indent="-533400" algn="r" rtl="1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רוגע </a:t>
            </a:r>
            <a:r>
              <a:rPr lang="en-US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(easygoingness</a:t>
            </a:r>
            <a:r>
              <a:rPr lang="en-US" altLang="he-IL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he-IL" altLang="he-IL" sz="2400" dirty="0">
                <a:solidFill>
                  <a:srgbClr val="002060"/>
                </a:solidFill>
              </a:rPr>
              <a:t>משמעת צבאית או חופש פעולה?</a:t>
            </a:r>
            <a:endParaRPr lang="en-US" altLang="he-IL" sz="2400" dirty="0">
              <a:solidFill>
                <a:srgbClr val="002060"/>
              </a:solidFill>
            </a:endParaRPr>
          </a:p>
          <a:p>
            <a:pPr marL="990600" lvl="1" indent="-533400" algn="r" rtl="1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דגש על פרטים- </a:t>
            </a:r>
            <a:r>
              <a:rPr lang="he-IL" altLang="he-IL" sz="2400" dirty="0">
                <a:solidFill>
                  <a:srgbClr val="002060"/>
                </a:solidFill>
              </a:rPr>
              <a:t>תמונה גדולה או תמונה קטנה?</a:t>
            </a:r>
          </a:p>
          <a:p>
            <a:pPr marL="990600" lvl="1" indent="-533400" algn="r" rtl="1">
              <a:lnSpc>
                <a:spcPct val="160000"/>
              </a:lnSpc>
              <a:buFont typeface="Wingdings" panose="05000000000000000000" pitchFamily="2" charset="2"/>
              <a:buAutoNum type="arabicPeriod"/>
            </a:pPr>
            <a:r>
              <a:rPr lang="he-IL" altLang="he-IL" sz="26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גישה כלפי עבודה משותפת- </a:t>
            </a:r>
            <a:r>
              <a:rPr lang="he-IL" altLang="he-IL" sz="2400" dirty="0">
                <a:solidFill>
                  <a:srgbClr val="002060"/>
                </a:solidFill>
              </a:rPr>
              <a:t>עבודה בצוותים?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4F53CF23-01DC-4AE9-8A55-7C03E3B6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1D6FE7-7162-4B99-BD14-16B4364D0AEA}"/>
              </a:ext>
            </a:extLst>
          </p:cNvPr>
          <p:cNvSpPr txBox="1">
            <a:spLocks/>
          </p:cNvSpPr>
          <p:nvPr/>
        </p:nvSpPr>
        <p:spPr bwMode="auto">
          <a:xfrm>
            <a:off x="1175792" y="185416"/>
            <a:ext cx="6792416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מרכיבי התרבות הארגונית</a:t>
            </a:r>
          </a:p>
        </p:txBody>
      </p:sp>
    </p:spTree>
    <p:extLst>
      <p:ext uri="{BB962C8B-B14F-4D97-AF65-F5344CB8AC3E}">
        <p14:creationId xmlns:p14="http://schemas.microsoft.com/office/powerpoint/2010/main" val="3409805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מציין מיקום תוכן 1">
            <a:extLst>
              <a:ext uri="{FF2B5EF4-FFF2-40B4-BE49-F238E27FC236}">
                <a16:creationId xmlns:a16="http://schemas.microsoft.com/office/drawing/2014/main" id="{FF42895A-DF38-4C34-AB16-40C5B6B74DA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412776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מציין מיקום של מספר שקופית 3">
            <a:extLst>
              <a:ext uri="{FF2B5EF4-FFF2-40B4-BE49-F238E27FC236}">
                <a16:creationId xmlns:a16="http://schemas.microsoft.com/office/drawing/2014/main" id="{70316B88-3767-4F5D-84C1-7EA09E0B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CDE08-2175-48E0-A958-E6C4374C96EC}" type="slidenum">
              <a:rPr kumimoji="0" lang="he-IL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A12EEF-05B5-4709-9DAA-3C6AC5AAC7C5}"/>
              </a:ext>
            </a:extLst>
          </p:cNvPr>
          <p:cNvSpPr txBox="1">
            <a:spLocks/>
          </p:cNvSpPr>
          <p:nvPr/>
        </p:nvSpPr>
        <p:spPr bwMode="auto">
          <a:xfrm>
            <a:off x="0" y="210393"/>
            <a:ext cx="8964488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מאפייני התרבות הארגונית לפי ג'ון קוטר</a:t>
            </a:r>
          </a:p>
        </p:txBody>
      </p:sp>
    </p:spTree>
    <p:extLst>
      <p:ext uri="{BB962C8B-B14F-4D97-AF65-F5344CB8AC3E}">
        <p14:creationId xmlns:p14="http://schemas.microsoft.com/office/powerpoint/2010/main" val="3687494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>
            <a:extLst>
              <a:ext uri="{FF2B5EF4-FFF2-40B4-BE49-F238E27FC236}">
                <a16:creationId xmlns:a16="http://schemas.microsoft.com/office/drawing/2014/main" id="{E02AF21E-63FC-4C6F-87C5-A0AA958D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07950"/>
            <a:ext cx="31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he-IL" alt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220" name="תרשים 11">
            <a:extLst>
              <a:ext uri="{FF2B5EF4-FFF2-40B4-BE49-F238E27FC236}">
                <a16:creationId xmlns:a16="http://schemas.microsoft.com/office/drawing/2014/main" id="{37EAF882-64C8-44EA-9F7B-94866029F775}"/>
              </a:ext>
            </a:extLst>
          </p:cNvPr>
          <p:cNvGraphicFramePr>
            <a:graphicFrameLocks/>
          </p:cNvGraphicFramePr>
          <p:nvPr/>
        </p:nvGraphicFramePr>
        <p:xfrm>
          <a:off x="1357313" y="1285875"/>
          <a:ext cx="6478587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Worksheet" r:id="rId3" imgW="6581775" imgH="4486275" progId="Excel.Sheet.8">
                  <p:embed/>
                </p:oleObj>
              </mc:Choice>
              <mc:Fallback>
                <p:oleObj name="Worksheet" r:id="rId3" imgW="6581775" imgH="4486275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285875"/>
                        <a:ext cx="6478587" cy="437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מלבן 12">
            <a:extLst>
              <a:ext uri="{FF2B5EF4-FFF2-40B4-BE49-F238E27FC236}">
                <a16:creationId xmlns:a16="http://schemas.microsoft.com/office/drawing/2014/main" id="{B242FF51-0457-4338-B41F-BE6D5C70C89D}"/>
              </a:ext>
            </a:extLst>
          </p:cNvPr>
          <p:cNvSpPr>
            <a:spLocks noChangeArrowheads="1"/>
          </p:cNvSpPr>
          <p:nvPr/>
        </p:nvSpPr>
        <p:spPr bwMode="auto">
          <a:xfrm rot="-1924350">
            <a:off x="2719388" y="2138363"/>
            <a:ext cx="19732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מודל השינוי</a:t>
            </a:r>
          </a:p>
        </p:txBody>
      </p:sp>
      <p:sp>
        <p:nvSpPr>
          <p:cNvPr id="9222" name="מלבן 13">
            <a:extLst>
              <a:ext uri="{FF2B5EF4-FFF2-40B4-BE49-F238E27FC236}">
                <a16:creationId xmlns:a16="http://schemas.microsoft.com/office/drawing/2014/main" id="{4B210558-BE03-4916-86DD-1A1F96E93477}"/>
              </a:ext>
            </a:extLst>
          </p:cNvPr>
          <p:cNvSpPr>
            <a:spLocks noChangeArrowheads="1"/>
          </p:cNvSpPr>
          <p:nvPr/>
        </p:nvSpPr>
        <p:spPr bwMode="auto">
          <a:xfrm rot="2357426">
            <a:off x="2933700" y="4456113"/>
            <a:ext cx="1579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הדרכה</a:t>
            </a:r>
          </a:p>
        </p:txBody>
      </p:sp>
      <p:sp>
        <p:nvSpPr>
          <p:cNvPr id="9223" name="מלבן 14">
            <a:extLst>
              <a:ext uri="{FF2B5EF4-FFF2-40B4-BE49-F238E27FC236}">
                <a16:creationId xmlns:a16="http://schemas.microsoft.com/office/drawing/2014/main" id="{3DEE2596-55C9-44D5-A7F3-ECA80343F917}"/>
              </a:ext>
            </a:extLst>
          </p:cNvPr>
          <p:cNvSpPr>
            <a:spLocks noChangeArrowheads="1"/>
          </p:cNvSpPr>
          <p:nvPr/>
        </p:nvSpPr>
        <p:spPr bwMode="auto">
          <a:xfrm rot="-2210878">
            <a:off x="4691063" y="4394200"/>
            <a:ext cx="21129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תקשורת</a:t>
            </a:r>
          </a:p>
        </p:txBody>
      </p:sp>
      <p:sp>
        <p:nvSpPr>
          <p:cNvPr id="9224" name="מלבן 16">
            <a:extLst>
              <a:ext uri="{FF2B5EF4-FFF2-40B4-BE49-F238E27FC236}">
                <a16:creationId xmlns:a16="http://schemas.microsoft.com/office/drawing/2014/main" id="{8591DE64-4D4D-415C-8401-0F41BFB3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338" y="3217863"/>
            <a:ext cx="205581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ניהול שינוי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63EBD9-2949-4C72-926E-3E3ECABFD928}"/>
              </a:ext>
            </a:extLst>
          </p:cNvPr>
          <p:cNvSpPr txBox="1">
            <a:spLocks/>
          </p:cNvSpPr>
          <p:nvPr/>
        </p:nvSpPr>
        <p:spPr bwMode="auto">
          <a:xfrm>
            <a:off x="1175792" y="210393"/>
            <a:ext cx="6792416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אבני יסוד בניהול השינוי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F7BFD8FF-B367-4A4D-8775-F6DD4851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2AC9-109E-4E4D-92F9-530E51D9A3A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40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82D1F2-A06C-4AB3-8778-D071647F49A3}"/>
              </a:ext>
            </a:extLst>
          </p:cNvPr>
          <p:cNvSpPr txBox="1">
            <a:spLocks/>
          </p:cNvSpPr>
          <p:nvPr/>
        </p:nvSpPr>
        <p:spPr bwMode="auto">
          <a:xfrm>
            <a:off x="1175792" y="841248"/>
            <a:ext cx="6792416" cy="582513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 fontScale="97500"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אבני יסוד בניהול השינוי</a:t>
            </a:r>
          </a:p>
        </p:txBody>
      </p:sp>
      <p:sp>
        <p:nvSpPr>
          <p:cNvPr id="6" name="מלבן מעוגל 7">
            <a:extLst>
              <a:ext uri="{FF2B5EF4-FFF2-40B4-BE49-F238E27FC236}">
                <a16:creationId xmlns:a16="http://schemas.microsoft.com/office/drawing/2014/main" id="{B113E354-78FE-481D-AA6A-8354512EF6E6}"/>
              </a:ext>
            </a:extLst>
          </p:cNvPr>
          <p:cNvSpPr/>
          <p:nvPr/>
        </p:nvSpPr>
        <p:spPr bwMode="auto">
          <a:xfrm>
            <a:off x="1259633" y="1652360"/>
            <a:ext cx="6927086" cy="90331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מודל השינוי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="סוכני שינוי" –יש לזהות אנשים בעלי מידה רבה של השפעה בארגון (מובילי שינוי או מעכבי שינוי)- על מנת לרתום אותם לתהליך.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מלבן מעוגל 7">
            <a:extLst>
              <a:ext uri="{FF2B5EF4-FFF2-40B4-BE49-F238E27FC236}">
                <a16:creationId xmlns:a16="http://schemas.microsoft.com/office/drawing/2014/main" id="{50B3F407-F2CC-4161-AE3C-4ADA3B22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049" y="2816081"/>
            <a:ext cx="7008515" cy="676275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הדרכה-</a:t>
            </a: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בניית תכנית הדרכה אשר יותאמו לכל פלח בקהל היעד.</a:t>
            </a:r>
            <a:endParaRPr kumimoji="0" lang="en-US" alt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 מעוגל 10">
            <a:extLst>
              <a:ext uri="{FF2B5EF4-FFF2-40B4-BE49-F238E27FC236}">
                <a16:creationId xmlns:a16="http://schemas.microsoft.com/office/drawing/2014/main" id="{BB859159-1AE2-4463-9027-AAB02014592B}"/>
              </a:ext>
            </a:extLst>
          </p:cNvPr>
          <p:cNvSpPr/>
          <p:nvPr/>
        </p:nvSpPr>
        <p:spPr bwMode="auto">
          <a:xfrm>
            <a:off x="1261085" y="3748231"/>
            <a:ext cx="6925634" cy="832897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תקשורת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-התא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מת המסרים וה"שליחים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"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לקהלי היעד השונים, תוך שימוש במספר ערוצי תקשורת-בניית המסר על הבסיס של "מה יוצא לי מזה?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לבן מעוגל 10">
            <a:extLst>
              <a:ext uri="{FF2B5EF4-FFF2-40B4-BE49-F238E27FC236}">
                <a16:creationId xmlns:a16="http://schemas.microsoft.com/office/drawing/2014/main" id="{AE94155C-2CA5-47AE-8823-E3922F85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049" y="4809461"/>
            <a:ext cx="7010926" cy="15121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t>תהליכי עבודה-</a:t>
            </a: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שינויים בתהליכי עבודה הם "ליבת השינוי", חלקם מהווים את הסיבה לשינוי וחלקם נוצרו כדי תמוך בשינוי. הגדרה של תהליכי עבודה הקשורים לניהול הידע עצמו, והטמעת פתרונות ניהול הידע בתהליכי העבודה</a:t>
            </a:r>
            <a:endParaRPr kumimoji="0" lang="en-US" alt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529D4169-EF2C-4549-A3BF-2DC2476A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541CF526-5AF0-4BEA-8D32-DDD7FFC94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79" y="1772816"/>
            <a:ext cx="7337612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he-IL" sz="3200" dirty="0" smtClean="0"/>
              <a:t>הגדרה נוספת:</a:t>
            </a:r>
          </a:p>
          <a:p>
            <a:pPr>
              <a:lnSpc>
                <a:spcPct val="150000"/>
              </a:lnSpc>
              <a:buNone/>
            </a:pPr>
            <a:r>
              <a:rPr lang="he-IL" sz="3200" dirty="0" smtClean="0"/>
              <a:t>  ישות חברתית מכוונת מטרה, העוסקת בתכנון, בהפקה, בהפצה או בתחזוקה של מוצרים או בהענקת שירותים כדי לספק צרכים. (</a:t>
            </a:r>
            <a:r>
              <a:rPr lang="he-IL" sz="3200" b="1" dirty="0" smtClean="0"/>
              <a:t>ארגונים</a:t>
            </a:r>
            <a:r>
              <a:rPr lang="he-IL" sz="3200" dirty="0" smtClean="0"/>
              <a:t>, </a:t>
            </a:r>
            <a:r>
              <a:rPr lang="he-IL" sz="3200" dirty="0" err="1" smtClean="0"/>
              <a:t>פרופ</a:t>
            </a:r>
            <a:r>
              <a:rPr lang="he-IL" sz="3200" dirty="0" smtClean="0"/>
              <a:t>' </a:t>
            </a:r>
            <a:r>
              <a:rPr lang="he-IL" sz="3200" dirty="0" smtClean="0">
                <a:hlinkClick r:id="rId2" tooltip="יצחק סמואל (פרופסור)"/>
              </a:rPr>
              <a:t>יצחק סמואל</a:t>
            </a:r>
            <a:r>
              <a:rPr lang="he-IL" sz="3200" dirty="0" smtClean="0"/>
              <a:t>, 1996).</a:t>
            </a:r>
            <a:endParaRPr lang="he-IL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9014A90C-177F-4AC5-9AFF-50EC74CF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146FCF-73E6-4248-869D-557A8042662D}"/>
              </a:ext>
            </a:extLst>
          </p:cNvPr>
          <p:cNvSpPr txBox="1">
            <a:spLocks/>
          </p:cNvSpPr>
          <p:nvPr/>
        </p:nvSpPr>
        <p:spPr bwMode="auto">
          <a:xfrm>
            <a:off x="979240" y="602340"/>
            <a:ext cx="6564560" cy="715544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מהו ארגון?</a:t>
            </a:r>
          </a:p>
        </p:txBody>
      </p:sp>
    </p:spTree>
    <p:extLst>
      <p:ext uri="{BB962C8B-B14F-4D97-AF65-F5344CB8AC3E}">
        <p14:creationId xmlns:p14="http://schemas.microsoft.com/office/powerpoint/2010/main" val="39659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F1941D5-9129-4B08-B9E6-175A3A2B4F4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1124744"/>
            <a:ext cx="6846676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ct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lang="he-IL" altLang="he-IL" sz="8000" dirty="0" smtClean="0">
                <a:solidFill>
                  <a:srgbClr val="002060"/>
                </a:solidFill>
                <a:latin typeface="Georgia"/>
              </a:rPr>
              <a:t>הארגון </a:t>
            </a:r>
          </a:p>
          <a:p>
            <a:pPr marL="365760" marR="0" lvl="0" indent="-256032" algn="ct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lang="he-IL" altLang="he-IL" sz="8000" dirty="0" smtClean="0">
                <a:solidFill>
                  <a:srgbClr val="002060"/>
                </a:solidFill>
                <a:latin typeface="Georgia"/>
              </a:rPr>
              <a:t>ומבנים ארגוניים</a:t>
            </a:r>
          </a:p>
          <a:p>
            <a:pPr marL="365760" marR="0" lvl="0" indent="-256032" algn="ct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kumimoji="0" lang="he-IL" altLang="he-IL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</a:rPr>
              <a:t>סוף פרק</a:t>
            </a:r>
            <a:endParaRPr kumimoji="0" lang="en-US" altLang="he-IL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98F0D7F6-1940-4297-88C3-EF634751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C7838F-66A4-4B1A-ADBF-EAA4A936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8100270" cy="4554852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ארגוני ייצור </a:t>
            </a: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ושירות</a:t>
            </a:r>
            <a:r>
              <a:rPr lang="he-IL" dirty="0" smtClean="0">
                <a:solidFill>
                  <a:srgbClr val="002060"/>
                </a:solidFill>
              </a:rPr>
              <a:t>- תרומתם </a:t>
            </a:r>
            <a:r>
              <a:rPr lang="he-IL" dirty="0">
                <a:solidFill>
                  <a:srgbClr val="002060"/>
                </a:solidFill>
              </a:rPr>
              <a:t>היא הפקה של מוצרים ושירותים(מפעלים, רשתות שיווק ועוד)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ארגוני </a:t>
            </a: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תחזוקה- </a:t>
            </a:r>
            <a:r>
              <a:rPr lang="he-IL" dirty="0" smtClean="0">
                <a:solidFill>
                  <a:srgbClr val="002060"/>
                </a:solidFill>
              </a:rPr>
              <a:t>תרומתם </a:t>
            </a:r>
            <a:r>
              <a:rPr lang="he-IL" dirty="0">
                <a:solidFill>
                  <a:srgbClr val="002060"/>
                </a:solidFill>
              </a:rPr>
              <a:t>היא לתמוך במערכות הייצור והשירות, לספק לאורך זמן את המוצר/השירות.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ארגוני </a:t>
            </a: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הסתגלות</a:t>
            </a:r>
            <a:r>
              <a:rPr lang="he-IL" dirty="0" smtClean="0">
                <a:solidFill>
                  <a:srgbClr val="002060"/>
                </a:solidFill>
              </a:rPr>
              <a:t>- תרומתם </a:t>
            </a:r>
            <a:r>
              <a:rPr lang="he-IL" dirty="0">
                <a:solidFill>
                  <a:srgbClr val="002060"/>
                </a:solidFill>
              </a:rPr>
              <a:t>לחברה היא ביצירת ערכי ידע המאפשרים לחברה להתפתח בתחומי החיים(מכוני מחקר, אקדמיה)</a:t>
            </a:r>
          </a:p>
          <a:p>
            <a:r>
              <a:rPr lang="he-I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ארגוני </a:t>
            </a:r>
            <a:r>
              <a:rPr lang="he-I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מדיניות</a:t>
            </a:r>
            <a:r>
              <a:rPr lang="he-IL" dirty="0" smtClean="0">
                <a:solidFill>
                  <a:srgbClr val="002060"/>
                </a:solidFill>
              </a:rPr>
              <a:t>- תרומתם </a:t>
            </a:r>
            <a:r>
              <a:rPr lang="he-IL" dirty="0">
                <a:solidFill>
                  <a:srgbClr val="002060"/>
                </a:solidFill>
              </a:rPr>
              <a:t>בקיום משטר של חוק וסדר בחברה(צבא,משטרה,מוסדות המדינה, מערכת המשפט, משטרה ועוד)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C0CBCBD1-A9E5-440B-B2D5-F7D2FBBA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18925F-CD04-4F8E-BC55-84C6CE62CE7B}"/>
              </a:ext>
            </a:extLst>
          </p:cNvPr>
          <p:cNvSpPr txBox="1">
            <a:spLocks/>
          </p:cNvSpPr>
          <p:nvPr/>
        </p:nvSpPr>
        <p:spPr bwMode="auto">
          <a:xfrm>
            <a:off x="360162" y="602340"/>
            <a:ext cx="8100270" cy="1098468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סוגי ארגונים על פי כץ וקאהן(1966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b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תרומת כל ארגון לחברה האנושית</a:t>
            </a:r>
          </a:p>
        </p:txBody>
      </p:sp>
    </p:spTree>
    <p:extLst>
      <p:ext uri="{BB962C8B-B14F-4D97-AF65-F5344CB8AC3E}">
        <p14:creationId xmlns:p14="http://schemas.microsoft.com/office/powerpoint/2010/main" val="2352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C7838F-66A4-4B1A-ADBF-EAA4A936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8100270" cy="4554852"/>
          </a:xfrm>
        </p:spPr>
        <p:txBody>
          <a:bodyPr>
            <a:normAutofit/>
          </a:bodyPr>
          <a:lstStyle/>
          <a:p>
            <a:r>
              <a:rPr lang="he-IL" b="1" dirty="0" smtClean="0"/>
              <a:t>ארגוני עזרה הדדית</a:t>
            </a:r>
            <a:r>
              <a:rPr lang="he-IL" dirty="0" smtClean="0"/>
              <a:t> - ארגונים המשרתים את חברי הארגון (כדוגמת מועדון חברים).</a:t>
            </a:r>
          </a:p>
          <a:p>
            <a:r>
              <a:rPr lang="he-IL" b="1" dirty="0" smtClean="0"/>
              <a:t>ארגונים עסקיים</a:t>
            </a:r>
            <a:r>
              <a:rPr lang="he-IL" dirty="0" smtClean="0"/>
              <a:t> - ארגונים המשרתים את בעלי הארגון (כדוגמת חברת מניות).</a:t>
            </a:r>
          </a:p>
          <a:p>
            <a:r>
              <a:rPr lang="he-IL" b="1" dirty="0" smtClean="0"/>
              <a:t>ארגוני שירות</a:t>
            </a:r>
            <a:r>
              <a:rPr lang="he-IL" dirty="0" smtClean="0"/>
              <a:t> - ארגונים המשרתים את לקוחות הארגון (כדוגמת חברת </a:t>
            </a:r>
            <a:r>
              <a:rPr lang="he-IL" dirty="0" smtClean="0">
                <a:hlinkClick r:id="rId2" tooltip="תחבורה ציבורית"/>
              </a:rPr>
              <a:t>תחבורה ציבורית</a:t>
            </a:r>
            <a:r>
              <a:rPr lang="he-IL" dirty="0" smtClean="0"/>
              <a:t>).</a:t>
            </a:r>
          </a:p>
          <a:p>
            <a:r>
              <a:rPr lang="he-IL" b="1" dirty="0" smtClean="0"/>
              <a:t>ארגונים ציבוריים</a:t>
            </a:r>
            <a:r>
              <a:rPr lang="he-IL" dirty="0" smtClean="0"/>
              <a:t> - ארגונים משרתים את כלל הציבור (כדוגמת ה</a:t>
            </a:r>
            <a:r>
              <a:rPr lang="he-IL" dirty="0" smtClean="0">
                <a:hlinkClick r:id="rId3" tooltip="משטרה"/>
              </a:rPr>
              <a:t>משטרה</a:t>
            </a:r>
            <a:r>
              <a:rPr lang="he-IL" dirty="0" smtClean="0"/>
              <a:t>).</a:t>
            </a:r>
            <a:endParaRPr lang="he-IL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C0CBCBD1-A9E5-440B-B2D5-F7D2FBBA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18925F-CD04-4F8E-BC55-84C6CE62CE7B}"/>
              </a:ext>
            </a:extLst>
          </p:cNvPr>
          <p:cNvSpPr txBox="1">
            <a:spLocks/>
          </p:cNvSpPr>
          <p:nvPr/>
        </p:nvSpPr>
        <p:spPr bwMode="auto">
          <a:xfrm>
            <a:off x="360162" y="602340"/>
            <a:ext cx="8100270" cy="1098468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סוגי ארגונים על פי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בלאו וסקוט(1962</a:t>
            </a: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לפי הגורם הנהנה מתפוקתם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C7838F-66A4-4B1A-ADBF-EAA4A936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60848"/>
            <a:ext cx="8100270" cy="4554852"/>
          </a:xfrm>
        </p:spPr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C0CBCBD1-A9E5-440B-B2D5-F7D2FBBA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C04BA-5FF7-4601-A718-7B2C673CC76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18925F-CD04-4F8E-BC55-84C6CE62CE7B}"/>
              </a:ext>
            </a:extLst>
          </p:cNvPr>
          <p:cNvSpPr txBox="1">
            <a:spLocks/>
          </p:cNvSpPr>
          <p:nvPr/>
        </p:nvSpPr>
        <p:spPr bwMode="auto">
          <a:xfrm>
            <a:off x="360162" y="602340"/>
            <a:ext cx="8100270" cy="1098468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39025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7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B642A5-E5E6-4EB5-A38A-3630E132163B}"/>
              </a:ext>
            </a:extLst>
          </p:cNvPr>
          <p:cNvSpPr txBox="1">
            <a:spLocks/>
          </p:cNvSpPr>
          <p:nvPr/>
        </p:nvSpPr>
        <p:spPr bwMode="auto">
          <a:xfrm>
            <a:off x="1027076" y="612648"/>
            <a:ext cx="6636568" cy="684741"/>
          </a:xfrm>
          <a:prstGeom prst="rect">
            <a:avLst/>
          </a:prstGeom>
          <a:gradFill flip="none" rotWithShape="1">
            <a:gsLst>
              <a:gs pos="0">
                <a:srgbClr val="5C92B5">
                  <a:lumMod val="40000"/>
                  <a:lumOff val="60000"/>
                </a:srgbClr>
              </a:gs>
              <a:gs pos="46000">
                <a:srgbClr val="5C92B5">
                  <a:lumMod val="95000"/>
                  <a:lumOff val="5000"/>
                </a:srgbClr>
              </a:gs>
              <a:gs pos="100000">
                <a:srgbClr val="5C92B5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מרכיבי הניהול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687832-C46E-4F58-BE40-6EA8385E2618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412776"/>
            <a:ext cx="7416824" cy="50405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rtl="0">
              <a:lnSpc>
                <a:spcPct val="90000"/>
              </a:lnSpc>
              <a:buNone/>
            </a:pPr>
            <a:r>
              <a:rPr lang="en-US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planning-</a:t>
            </a:r>
            <a:r>
              <a:rPr lang="he-IL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תכנון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solidFill>
                  <a:schemeClr val="accent6">
                    <a:lumMod val="50000"/>
                  </a:schemeClr>
                </a:solidFill>
              </a:rPr>
              <a:t>הגדרת יעדים, הקצאת משאבים,  הכנת תכנית להשגת היעדים באמצעות המשאבים.</a:t>
            </a:r>
          </a:p>
          <a:p>
            <a:pPr marL="109728" indent="0" algn="r" rtl="0">
              <a:lnSpc>
                <a:spcPct val="90000"/>
              </a:lnSpc>
              <a:buNone/>
            </a:pPr>
            <a:r>
              <a:rPr lang="en-US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Organizing-</a:t>
            </a:r>
            <a:r>
              <a:rPr lang="he-IL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ארגון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solidFill>
                  <a:schemeClr val="accent6">
                    <a:lumMod val="50000"/>
                  </a:schemeClr>
                </a:solidFill>
              </a:rPr>
              <a:t> מי אחראי על מה, כיצד יתקשרו הגורמים.</a:t>
            </a:r>
          </a:p>
          <a:p>
            <a:pPr marL="109728" indent="0" rtl="0">
              <a:lnSpc>
                <a:spcPct val="90000"/>
              </a:lnSpc>
              <a:buNone/>
            </a:pPr>
            <a:r>
              <a:rPr lang="en-US" altLang="he-IL" dirty="0"/>
              <a:t>l</a:t>
            </a:r>
            <a:r>
              <a:rPr lang="en-US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eading</a:t>
            </a:r>
            <a:r>
              <a:rPr lang="he-IL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הובלה-</a:t>
            </a:r>
            <a:endParaRPr lang="he-IL" altLang="he-IL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solidFill>
                  <a:schemeClr val="accent6">
                    <a:lumMod val="50000"/>
                  </a:schemeClr>
                </a:solidFill>
              </a:rPr>
              <a:t>הבטחה שכל אחד יודע את מקומו בארגון, הפעלת מנהיגות כדי לגרום לאנשים לעבוד כמיטב יכולתם.</a:t>
            </a:r>
          </a:p>
          <a:p>
            <a:pPr marL="109728" lvl="0" indent="0">
              <a:lnSpc>
                <a:spcPct val="90000"/>
              </a:lnSpc>
              <a:spcBef>
                <a:spcPts val="0"/>
              </a:spcBef>
              <a:buClrTx/>
              <a:buNone/>
            </a:pPr>
            <a:r>
              <a:rPr lang="he-IL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תאום-</a:t>
            </a:r>
            <a:r>
              <a:rPr lang="en-US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Coordination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he-IL" altLang="he-IL" sz="2600" dirty="0">
                <a:solidFill>
                  <a:schemeClr val="accent6">
                    <a:lumMod val="50000"/>
                  </a:schemeClr>
                </a:solidFill>
              </a:rPr>
              <a:t>בין גורמים שונים בארגון ומחוץ לארגון לעמידה ביעדים ומטרות הארגון</a:t>
            </a:r>
            <a:r>
              <a:rPr lang="he-IL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109728" indent="0" rtl="0">
              <a:lnSpc>
                <a:spcPct val="90000"/>
              </a:lnSpc>
              <a:buNone/>
            </a:pPr>
            <a:r>
              <a:rPr lang="en-US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controlling</a:t>
            </a:r>
            <a:r>
              <a:rPr lang="he-IL" altLang="he-IL" b="1" dirty="0">
                <a:ln/>
                <a:solidFill>
                  <a:schemeClr val="accent6">
                    <a:lumMod val="50000"/>
                  </a:schemeClr>
                </a:solidFill>
              </a:rPr>
              <a:t>בקרה</a:t>
            </a:r>
            <a:r>
              <a:rPr lang="he-IL" altLang="he-IL" dirty="0"/>
              <a:t>-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altLang="he-IL" dirty="0">
                <a:solidFill>
                  <a:schemeClr val="accent6">
                    <a:lumMod val="50000"/>
                  </a:schemeClr>
                </a:solidFill>
              </a:rPr>
              <a:t>מדידה ומעקב אחר ביצועים, נקיטת פעולה במידה והתוצאות אינן כמתוכנן.</a:t>
            </a:r>
          </a:p>
          <a:p>
            <a:pPr marL="109728" lvl="0" indent="0">
              <a:lnSpc>
                <a:spcPct val="90000"/>
              </a:lnSpc>
              <a:spcBef>
                <a:spcPts val="0"/>
              </a:spcBef>
              <a:buClrTx/>
              <a:buNone/>
            </a:pPr>
            <a:endParaRPr lang="he-IL" altLang="he-IL" b="1" dirty="0">
              <a:ln/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60000"/>
              </a:lnSpc>
            </a:pPr>
            <a:endParaRPr lang="he-IL" altLang="he-I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D82EC276-D3B5-4F33-A40D-859FB1AD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C04BA-5FF7-4601-A718-7B2C673CC76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18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9952</TotalTime>
  <Words>2215</Words>
  <Application>Microsoft Office PowerPoint</Application>
  <PresentationFormat>On-screen Show (4:3)</PresentationFormat>
  <Paragraphs>322</Paragraphs>
  <Slides>50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Arial</vt:lpstr>
      <vt:lpstr>Calibri</vt:lpstr>
      <vt:lpstr>David</vt:lpstr>
      <vt:lpstr>FrankRuehl</vt:lpstr>
      <vt:lpstr>Georgia</vt:lpstr>
      <vt:lpstr>Lucida Sans Unicode</vt:lpstr>
      <vt:lpstr>Palatino Linotype</vt:lpstr>
      <vt:lpstr>Times New Roman</vt:lpstr>
      <vt:lpstr>Times New Roman (Hebrew)</vt:lpstr>
      <vt:lpstr>Trebuchet MS</vt:lpstr>
      <vt:lpstr>Verdana</vt:lpstr>
      <vt:lpstr>Wingdings</vt:lpstr>
      <vt:lpstr>Wingdings 2</vt:lpstr>
      <vt:lpstr>Wingdings 3</vt:lpstr>
      <vt:lpstr>Yaguar Regular</vt:lpstr>
      <vt:lpstr>רחבה</vt:lpstr>
      <vt:lpstr>VISIO</vt:lpstr>
      <vt:lpstr>Worksheet</vt:lpstr>
      <vt:lpstr>PowerPoint Presentation</vt:lpstr>
      <vt:lpstr>ארגון וניהול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מבנה ארגוני-הגדרה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השתלמות ניהול פרויקטים קמ"ג</dc:title>
  <dc:creator>אבי רוזנברג</dc:creator>
  <cp:lastModifiedBy>Barak Guy</cp:lastModifiedBy>
  <cp:revision>281</cp:revision>
  <cp:lastPrinted>2011-01-13T13:04:08Z</cp:lastPrinted>
  <dcterms:modified xsi:type="dcterms:W3CDTF">2019-02-20T11:13:56Z</dcterms:modified>
</cp:coreProperties>
</file>