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 id="2147483678" r:id="rId2"/>
    <p:sldMasterId id="2147483697" r:id="rId3"/>
  </p:sldMasterIdLst>
  <p:notesMasterIdLst>
    <p:notesMasterId r:id="rId34"/>
  </p:notesMasterIdLst>
  <p:sldIdLst>
    <p:sldId id="447" r:id="rId4"/>
    <p:sldId id="985" r:id="rId5"/>
    <p:sldId id="345" r:id="rId6"/>
    <p:sldId id="346" r:id="rId7"/>
    <p:sldId id="361" r:id="rId8"/>
    <p:sldId id="448" r:id="rId9"/>
    <p:sldId id="315" r:id="rId10"/>
    <p:sldId id="362" r:id="rId11"/>
    <p:sldId id="360" r:id="rId12"/>
    <p:sldId id="449" r:id="rId13"/>
    <p:sldId id="450" r:id="rId14"/>
    <p:sldId id="451" r:id="rId15"/>
    <p:sldId id="457" r:id="rId16"/>
    <p:sldId id="458" r:id="rId17"/>
    <p:sldId id="459" r:id="rId18"/>
    <p:sldId id="460" r:id="rId19"/>
    <p:sldId id="435" r:id="rId20"/>
    <p:sldId id="434" r:id="rId21"/>
    <p:sldId id="468" r:id="rId22"/>
    <p:sldId id="437" r:id="rId23"/>
    <p:sldId id="469" r:id="rId24"/>
    <p:sldId id="987" r:id="rId25"/>
    <p:sldId id="470" r:id="rId26"/>
    <p:sldId id="471" r:id="rId27"/>
    <p:sldId id="472" r:id="rId28"/>
    <p:sldId id="473" r:id="rId29"/>
    <p:sldId id="474" r:id="rId30"/>
    <p:sldId id="475" r:id="rId31"/>
    <p:sldId id="988" r:id="rId32"/>
    <p:sldId id="986" r:id="rId3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00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280763-3BD0-49C7-AB65-10AD1EEF757A}" type="doc">
      <dgm:prSet loTypeId="urn:microsoft.com/office/officeart/2005/8/layout/pyramid3" loCatId="pyramid" qsTypeId="urn:microsoft.com/office/officeart/2005/8/quickstyle/simple1#4" qsCatId="simple" csTypeId="urn:microsoft.com/office/officeart/2005/8/colors/accent1_2#1" csCatId="accent1" phldr="1"/>
      <dgm:spPr/>
    </dgm:pt>
    <dgm:pt modelId="{3AE48A6B-BE3E-481C-8D64-86AC151D8426}">
      <dgm:prSet phldrT="[Text]" custT="1"/>
      <dgm:spPr>
        <a:solidFill>
          <a:srgbClr val="C6D9EC"/>
        </a:solidFill>
      </dgm:spPr>
      <dgm:t>
        <a:bodyPr/>
        <a:lstStyle/>
        <a:p>
          <a:pPr rtl="1"/>
          <a:r>
            <a:rPr lang="he-IL" sz="1800" b="1" dirty="0">
              <a:solidFill>
                <a:schemeClr val="tx1"/>
              </a:solidFill>
            </a:rPr>
            <a:t>תכנון</a:t>
          </a:r>
          <a:r>
            <a:rPr lang="en-US" sz="1800" b="1" dirty="0">
              <a:solidFill>
                <a:schemeClr val="tx1"/>
              </a:solidFill>
            </a:rPr>
            <a:t> </a:t>
          </a:r>
          <a:r>
            <a:rPr lang="he-IL" sz="1800" b="1" dirty="0">
              <a:solidFill>
                <a:schemeClr val="tx1"/>
              </a:solidFill>
            </a:rPr>
            <a:t>אסטרטגי</a:t>
          </a:r>
        </a:p>
      </dgm:t>
    </dgm:pt>
    <dgm:pt modelId="{16A2E8F7-E983-40FE-A312-8FCB61D898B1}" type="parTrans" cxnId="{DA3D3996-F807-4576-B8E6-A5FF3ADD1D9C}">
      <dgm:prSet/>
      <dgm:spPr/>
      <dgm:t>
        <a:bodyPr/>
        <a:lstStyle/>
        <a:p>
          <a:pPr rtl="1"/>
          <a:endParaRPr lang="he-IL" sz="1800" b="1">
            <a:solidFill>
              <a:schemeClr val="bg1"/>
            </a:solidFill>
          </a:endParaRPr>
        </a:p>
      </dgm:t>
    </dgm:pt>
    <dgm:pt modelId="{B1D90914-661C-43EA-953A-1F4F6ED78BFA}" type="sibTrans" cxnId="{DA3D3996-F807-4576-B8E6-A5FF3ADD1D9C}">
      <dgm:prSet/>
      <dgm:spPr/>
      <dgm:t>
        <a:bodyPr/>
        <a:lstStyle/>
        <a:p>
          <a:pPr rtl="1"/>
          <a:endParaRPr lang="he-IL" sz="1800" b="1">
            <a:solidFill>
              <a:schemeClr val="bg1"/>
            </a:solidFill>
          </a:endParaRPr>
        </a:p>
      </dgm:t>
    </dgm:pt>
    <dgm:pt modelId="{AE07FEBA-EBE7-4986-AF62-D4F75FE5CDDC}">
      <dgm:prSet phldrT="[Text]" custT="1"/>
      <dgm:spPr>
        <a:solidFill>
          <a:srgbClr val="88B0D8"/>
        </a:solidFill>
      </dgm:spPr>
      <dgm:t>
        <a:bodyPr/>
        <a:lstStyle/>
        <a:p>
          <a:pPr rtl="1"/>
          <a:r>
            <a:rPr lang="he-IL" sz="1800" b="1" dirty="0">
              <a:solidFill>
                <a:schemeClr val="tx1"/>
              </a:solidFill>
            </a:rPr>
            <a:t>שירות לארגון</a:t>
          </a:r>
        </a:p>
      </dgm:t>
    </dgm:pt>
    <dgm:pt modelId="{A54CA7CD-ECC0-4C47-B408-8C17F7A10C72}" type="parTrans" cxnId="{5145C0E7-85D1-42AD-A759-ABFD2A82A2BF}">
      <dgm:prSet/>
      <dgm:spPr/>
      <dgm:t>
        <a:bodyPr/>
        <a:lstStyle/>
        <a:p>
          <a:pPr rtl="1"/>
          <a:endParaRPr lang="he-IL" sz="1800" b="1">
            <a:solidFill>
              <a:schemeClr val="bg1"/>
            </a:solidFill>
          </a:endParaRPr>
        </a:p>
      </dgm:t>
    </dgm:pt>
    <dgm:pt modelId="{C002BB9B-E24B-4BAC-8B46-B1009584BE5D}" type="sibTrans" cxnId="{5145C0E7-85D1-42AD-A759-ABFD2A82A2BF}">
      <dgm:prSet/>
      <dgm:spPr/>
      <dgm:t>
        <a:bodyPr/>
        <a:lstStyle/>
        <a:p>
          <a:pPr rtl="1"/>
          <a:endParaRPr lang="he-IL" sz="1800" b="1">
            <a:solidFill>
              <a:schemeClr val="bg1"/>
            </a:solidFill>
          </a:endParaRPr>
        </a:p>
      </dgm:t>
    </dgm:pt>
    <dgm:pt modelId="{B10F912A-51FF-4D3C-AEC1-C668297148A3}">
      <dgm:prSet phldrT="[Text]" custT="1"/>
      <dgm:spPr>
        <a:solidFill>
          <a:srgbClr val="336699"/>
        </a:solidFill>
      </dgm:spPr>
      <dgm:t>
        <a:bodyPr/>
        <a:lstStyle/>
        <a:p>
          <a:pPr rtl="1"/>
          <a:endParaRPr lang="he-IL" sz="1800" b="1" dirty="0">
            <a:solidFill>
              <a:schemeClr val="tx1"/>
            </a:solidFill>
          </a:endParaRPr>
        </a:p>
      </dgm:t>
    </dgm:pt>
    <dgm:pt modelId="{A73C73B3-398A-4248-8E41-ED170AA49EEB}" type="parTrans" cxnId="{049B104F-30A7-4872-BFDC-8F7B3D3EC53C}">
      <dgm:prSet/>
      <dgm:spPr/>
      <dgm:t>
        <a:bodyPr/>
        <a:lstStyle/>
        <a:p>
          <a:pPr rtl="1"/>
          <a:endParaRPr lang="he-IL" sz="1800" b="1">
            <a:solidFill>
              <a:schemeClr val="bg1"/>
            </a:solidFill>
          </a:endParaRPr>
        </a:p>
      </dgm:t>
    </dgm:pt>
    <dgm:pt modelId="{FAA948B2-1F8E-44FB-A9B4-CB98B54DC680}" type="sibTrans" cxnId="{049B104F-30A7-4872-BFDC-8F7B3D3EC53C}">
      <dgm:prSet/>
      <dgm:spPr/>
      <dgm:t>
        <a:bodyPr/>
        <a:lstStyle/>
        <a:p>
          <a:pPr rtl="1"/>
          <a:endParaRPr lang="he-IL" sz="1800" b="1">
            <a:solidFill>
              <a:schemeClr val="bg1"/>
            </a:solidFill>
          </a:endParaRPr>
        </a:p>
      </dgm:t>
    </dgm:pt>
    <dgm:pt modelId="{1E0B2404-A538-479B-BBC6-E9967C75792E}" type="pres">
      <dgm:prSet presAssocID="{AA280763-3BD0-49C7-AB65-10AD1EEF757A}" presName="Name0" presStyleCnt="0">
        <dgm:presLayoutVars>
          <dgm:dir/>
          <dgm:animLvl val="lvl"/>
          <dgm:resizeHandles val="exact"/>
        </dgm:presLayoutVars>
      </dgm:prSet>
      <dgm:spPr/>
    </dgm:pt>
    <dgm:pt modelId="{00662BC9-2256-4ADA-AA78-0F0011C6AF78}" type="pres">
      <dgm:prSet presAssocID="{3AE48A6B-BE3E-481C-8D64-86AC151D8426}" presName="Name8" presStyleCnt="0"/>
      <dgm:spPr/>
    </dgm:pt>
    <dgm:pt modelId="{8DA769D7-39B0-417A-97DF-72415DD9CFE5}" type="pres">
      <dgm:prSet presAssocID="{3AE48A6B-BE3E-481C-8D64-86AC151D8426}" presName="level" presStyleLbl="node1" presStyleIdx="0" presStyleCnt="3">
        <dgm:presLayoutVars>
          <dgm:chMax val="1"/>
          <dgm:bulletEnabled val="1"/>
        </dgm:presLayoutVars>
      </dgm:prSet>
      <dgm:spPr/>
    </dgm:pt>
    <dgm:pt modelId="{11AD8FF3-8B74-4985-ACC5-A4B1C5C178F2}" type="pres">
      <dgm:prSet presAssocID="{3AE48A6B-BE3E-481C-8D64-86AC151D8426}" presName="levelTx" presStyleLbl="revTx" presStyleIdx="0" presStyleCnt="0">
        <dgm:presLayoutVars>
          <dgm:chMax val="1"/>
          <dgm:bulletEnabled val="1"/>
        </dgm:presLayoutVars>
      </dgm:prSet>
      <dgm:spPr/>
    </dgm:pt>
    <dgm:pt modelId="{6DC2B160-6763-44BC-AE0F-2B16A049B723}" type="pres">
      <dgm:prSet presAssocID="{AE07FEBA-EBE7-4986-AF62-D4F75FE5CDDC}" presName="Name8" presStyleCnt="0"/>
      <dgm:spPr/>
    </dgm:pt>
    <dgm:pt modelId="{43015A66-BD8B-4C0B-B09C-15D5666942E4}" type="pres">
      <dgm:prSet presAssocID="{AE07FEBA-EBE7-4986-AF62-D4F75FE5CDDC}" presName="level" presStyleLbl="node1" presStyleIdx="1" presStyleCnt="3">
        <dgm:presLayoutVars>
          <dgm:chMax val="1"/>
          <dgm:bulletEnabled val="1"/>
        </dgm:presLayoutVars>
      </dgm:prSet>
      <dgm:spPr/>
    </dgm:pt>
    <dgm:pt modelId="{B3E58F8E-AEE5-4E15-BED3-4C0E57DE4B86}" type="pres">
      <dgm:prSet presAssocID="{AE07FEBA-EBE7-4986-AF62-D4F75FE5CDDC}" presName="levelTx" presStyleLbl="revTx" presStyleIdx="0" presStyleCnt="0">
        <dgm:presLayoutVars>
          <dgm:chMax val="1"/>
          <dgm:bulletEnabled val="1"/>
        </dgm:presLayoutVars>
      </dgm:prSet>
      <dgm:spPr/>
    </dgm:pt>
    <dgm:pt modelId="{72A336F8-DCF7-4DD3-BA30-379841E20C35}" type="pres">
      <dgm:prSet presAssocID="{B10F912A-51FF-4D3C-AEC1-C668297148A3}" presName="Name8" presStyleCnt="0"/>
      <dgm:spPr/>
    </dgm:pt>
    <dgm:pt modelId="{05BD5772-B0A4-469B-8A8B-1315D4D7BC29}" type="pres">
      <dgm:prSet presAssocID="{B10F912A-51FF-4D3C-AEC1-C668297148A3}" presName="level" presStyleLbl="node1" presStyleIdx="2" presStyleCnt="3">
        <dgm:presLayoutVars>
          <dgm:chMax val="1"/>
          <dgm:bulletEnabled val="1"/>
        </dgm:presLayoutVars>
      </dgm:prSet>
      <dgm:spPr/>
    </dgm:pt>
    <dgm:pt modelId="{214F2EEE-FC84-487E-A0EB-31372A48FD73}" type="pres">
      <dgm:prSet presAssocID="{B10F912A-51FF-4D3C-AEC1-C668297148A3}" presName="levelTx" presStyleLbl="revTx" presStyleIdx="0" presStyleCnt="0">
        <dgm:presLayoutVars>
          <dgm:chMax val="1"/>
          <dgm:bulletEnabled val="1"/>
        </dgm:presLayoutVars>
      </dgm:prSet>
      <dgm:spPr/>
    </dgm:pt>
  </dgm:ptLst>
  <dgm:cxnLst>
    <dgm:cxn modelId="{69236C13-CA8F-4174-8D43-70348F9EC3F6}" type="presOf" srcId="{3AE48A6B-BE3E-481C-8D64-86AC151D8426}" destId="{11AD8FF3-8B74-4985-ACC5-A4B1C5C178F2}" srcOrd="1" destOrd="0" presId="urn:microsoft.com/office/officeart/2005/8/layout/pyramid3"/>
    <dgm:cxn modelId="{8EA75E14-5428-4BD0-ACAF-C9C079353530}" type="presOf" srcId="{B10F912A-51FF-4D3C-AEC1-C668297148A3}" destId="{214F2EEE-FC84-487E-A0EB-31372A48FD73}" srcOrd="1" destOrd="0" presId="urn:microsoft.com/office/officeart/2005/8/layout/pyramid3"/>
    <dgm:cxn modelId="{368FBA35-05FC-4820-97E6-5F7E6B98BA6B}" type="presOf" srcId="{B10F912A-51FF-4D3C-AEC1-C668297148A3}" destId="{05BD5772-B0A4-469B-8A8B-1315D4D7BC29}" srcOrd="0" destOrd="0" presId="urn:microsoft.com/office/officeart/2005/8/layout/pyramid3"/>
    <dgm:cxn modelId="{049B104F-30A7-4872-BFDC-8F7B3D3EC53C}" srcId="{AA280763-3BD0-49C7-AB65-10AD1EEF757A}" destId="{B10F912A-51FF-4D3C-AEC1-C668297148A3}" srcOrd="2" destOrd="0" parTransId="{A73C73B3-398A-4248-8E41-ED170AA49EEB}" sibTransId="{FAA948B2-1F8E-44FB-A9B4-CB98B54DC680}"/>
    <dgm:cxn modelId="{DA3D3996-F807-4576-B8E6-A5FF3ADD1D9C}" srcId="{AA280763-3BD0-49C7-AB65-10AD1EEF757A}" destId="{3AE48A6B-BE3E-481C-8D64-86AC151D8426}" srcOrd="0" destOrd="0" parTransId="{16A2E8F7-E983-40FE-A312-8FCB61D898B1}" sibTransId="{B1D90914-661C-43EA-953A-1F4F6ED78BFA}"/>
    <dgm:cxn modelId="{CDD907B0-25E2-4923-9954-38DF859CC8F7}" type="presOf" srcId="{3AE48A6B-BE3E-481C-8D64-86AC151D8426}" destId="{8DA769D7-39B0-417A-97DF-72415DD9CFE5}" srcOrd="0" destOrd="0" presId="urn:microsoft.com/office/officeart/2005/8/layout/pyramid3"/>
    <dgm:cxn modelId="{5CE61BBD-C542-4393-A400-D84E181385FA}" type="presOf" srcId="{AA280763-3BD0-49C7-AB65-10AD1EEF757A}" destId="{1E0B2404-A538-479B-BBC6-E9967C75792E}" srcOrd="0" destOrd="0" presId="urn:microsoft.com/office/officeart/2005/8/layout/pyramid3"/>
    <dgm:cxn modelId="{97B333C3-DACB-446C-AC5F-B33CF6C001FE}" type="presOf" srcId="{AE07FEBA-EBE7-4986-AF62-D4F75FE5CDDC}" destId="{B3E58F8E-AEE5-4E15-BED3-4C0E57DE4B86}" srcOrd="1" destOrd="0" presId="urn:microsoft.com/office/officeart/2005/8/layout/pyramid3"/>
    <dgm:cxn modelId="{5145C0E7-85D1-42AD-A759-ABFD2A82A2BF}" srcId="{AA280763-3BD0-49C7-AB65-10AD1EEF757A}" destId="{AE07FEBA-EBE7-4986-AF62-D4F75FE5CDDC}" srcOrd="1" destOrd="0" parTransId="{A54CA7CD-ECC0-4C47-B408-8C17F7A10C72}" sibTransId="{C002BB9B-E24B-4BAC-8B46-B1009584BE5D}"/>
    <dgm:cxn modelId="{09E3A8EC-F6CD-406A-AA30-4F086458B407}" type="presOf" srcId="{AE07FEBA-EBE7-4986-AF62-D4F75FE5CDDC}" destId="{43015A66-BD8B-4C0B-B09C-15D5666942E4}" srcOrd="0" destOrd="0" presId="urn:microsoft.com/office/officeart/2005/8/layout/pyramid3"/>
    <dgm:cxn modelId="{6796987A-6D57-46D3-BDAF-E03F5452A858}" type="presParOf" srcId="{1E0B2404-A538-479B-BBC6-E9967C75792E}" destId="{00662BC9-2256-4ADA-AA78-0F0011C6AF78}" srcOrd="0" destOrd="0" presId="urn:microsoft.com/office/officeart/2005/8/layout/pyramid3"/>
    <dgm:cxn modelId="{08FF7CA0-5AA0-4215-9A1E-D443924DCF1C}" type="presParOf" srcId="{00662BC9-2256-4ADA-AA78-0F0011C6AF78}" destId="{8DA769D7-39B0-417A-97DF-72415DD9CFE5}" srcOrd="0" destOrd="0" presId="urn:microsoft.com/office/officeart/2005/8/layout/pyramid3"/>
    <dgm:cxn modelId="{48463590-9E8D-4F1F-ADBA-1D67053F95A3}" type="presParOf" srcId="{00662BC9-2256-4ADA-AA78-0F0011C6AF78}" destId="{11AD8FF3-8B74-4985-ACC5-A4B1C5C178F2}" srcOrd="1" destOrd="0" presId="urn:microsoft.com/office/officeart/2005/8/layout/pyramid3"/>
    <dgm:cxn modelId="{B9ED4A0A-26BC-42D3-AD66-5F3790A686B2}" type="presParOf" srcId="{1E0B2404-A538-479B-BBC6-E9967C75792E}" destId="{6DC2B160-6763-44BC-AE0F-2B16A049B723}" srcOrd="1" destOrd="0" presId="urn:microsoft.com/office/officeart/2005/8/layout/pyramid3"/>
    <dgm:cxn modelId="{0961B9F6-B793-468F-909E-51B6CAD03AFA}" type="presParOf" srcId="{6DC2B160-6763-44BC-AE0F-2B16A049B723}" destId="{43015A66-BD8B-4C0B-B09C-15D5666942E4}" srcOrd="0" destOrd="0" presId="urn:microsoft.com/office/officeart/2005/8/layout/pyramid3"/>
    <dgm:cxn modelId="{E0101E60-6D71-4A50-91CB-053A1EB4C915}" type="presParOf" srcId="{6DC2B160-6763-44BC-AE0F-2B16A049B723}" destId="{B3E58F8E-AEE5-4E15-BED3-4C0E57DE4B86}" srcOrd="1" destOrd="0" presId="urn:microsoft.com/office/officeart/2005/8/layout/pyramid3"/>
    <dgm:cxn modelId="{FDE75194-31C8-4BCE-B6FF-BF42CC6832B1}" type="presParOf" srcId="{1E0B2404-A538-479B-BBC6-E9967C75792E}" destId="{72A336F8-DCF7-4DD3-BA30-379841E20C35}" srcOrd="2" destOrd="0" presId="urn:microsoft.com/office/officeart/2005/8/layout/pyramid3"/>
    <dgm:cxn modelId="{8A054F79-9F70-407C-9410-B114A22A2D10}" type="presParOf" srcId="{72A336F8-DCF7-4DD3-BA30-379841E20C35}" destId="{05BD5772-B0A4-469B-8A8B-1315D4D7BC29}" srcOrd="0" destOrd="0" presId="urn:microsoft.com/office/officeart/2005/8/layout/pyramid3"/>
    <dgm:cxn modelId="{28A23DFC-E8A8-4B3F-8203-66766DCEDA22}" type="presParOf" srcId="{72A336F8-DCF7-4DD3-BA30-379841E20C35}" destId="{214F2EEE-FC84-487E-A0EB-31372A48FD73}"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280763-3BD0-49C7-AB65-10AD1EEF757A}" type="doc">
      <dgm:prSet loTypeId="urn:microsoft.com/office/officeart/2005/8/layout/pyramid1" loCatId="pyramid" qsTypeId="urn:microsoft.com/office/officeart/2005/8/quickstyle/simple1#5" qsCatId="simple" csTypeId="urn:microsoft.com/office/officeart/2005/8/colors/accent1_2#2" csCatId="accent1" phldr="1"/>
      <dgm:spPr/>
    </dgm:pt>
    <dgm:pt modelId="{3AE48A6B-BE3E-481C-8D64-86AC151D8426}">
      <dgm:prSet phldrT="[Text]" custT="1"/>
      <dgm:spPr>
        <a:solidFill>
          <a:srgbClr val="C6D9EC"/>
        </a:solidFill>
        <a:ln>
          <a:noFill/>
        </a:ln>
      </dgm:spPr>
      <dgm:t>
        <a:bodyPr/>
        <a:lstStyle/>
        <a:p>
          <a:pPr rtl="1"/>
          <a:endParaRPr lang="en-US" sz="1800" b="1" dirty="0">
            <a:solidFill>
              <a:schemeClr val="tx1"/>
            </a:solidFill>
          </a:endParaRPr>
        </a:p>
        <a:p>
          <a:pPr rtl="1"/>
          <a:r>
            <a:rPr lang="he-IL" sz="1800" b="1" dirty="0">
              <a:solidFill>
                <a:schemeClr val="tx1"/>
              </a:solidFill>
            </a:rPr>
            <a:t>תכנון</a:t>
          </a:r>
        </a:p>
        <a:p>
          <a:pPr rtl="1"/>
          <a:r>
            <a:rPr lang="he-IL" sz="1800" b="1" dirty="0">
              <a:solidFill>
                <a:schemeClr val="tx1"/>
              </a:solidFill>
            </a:rPr>
            <a:t> אסטרטגי</a:t>
          </a:r>
        </a:p>
      </dgm:t>
    </dgm:pt>
    <dgm:pt modelId="{16A2E8F7-E983-40FE-A312-8FCB61D898B1}" type="parTrans" cxnId="{DA3D3996-F807-4576-B8E6-A5FF3ADD1D9C}">
      <dgm:prSet/>
      <dgm:spPr/>
      <dgm:t>
        <a:bodyPr/>
        <a:lstStyle/>
        <a:p>
          <a:pPr rtl="1"/>
          <a:endParaRPr lang="he-IL" sz="1800" b="1">
            <a:solidFill>
              <a:schemeClr val="bg1"/>
            </a:solidFill>
          </a:endParaRPr>
        </a:p>
      </dgm:t>
    </dgm:pt>
    <dgm:pt modelId="{B1D90914-661C-43EA-953A-1F4F6ED78BFA}" type="sibTrans" cxnId="{DA3D3996-F807-4576-B8E6-A5FF3ADD1D9C}">
      <dgm:prSet/>
      <dgm:spPr/>
      <dgm:t>
        <a:bodyPr/>
        <a:lstStyle/>
        <a:p>
          <a:pPr rtl="1"/>
          <a:endParaRPr lang="he-IL" sz="1800" b="1">
            <a:solidFill>
              <a:schemeClr val="bg1"/>
            </a:solidFill>
          </a:endParaRPr>
        </a:p>
      </dgm:t>
    </dgm:pt>
    <dgm:pt modelId="{AE07FEBA-EBE7-4986-AF62-D4F75FE5CDDC}">
      <dgm:prSet phldrT="[Text]" custT="1"/>
      <dgm:spPr>
        <a:solidFill>
          <a:srgbClr val="88B0D8"/>
        </a:solidFill>
      </dgm:spPr>
      <dgm:t>
        <a:bodyPr/>
        <a:lstStyle/>
        <a:p>
          <a:pPr rtl="1"/>
          <a:r>
            <a:rPr lang="he-IL" sz="1800" b="1" dirty="0">
              <a:solidFill>
                <a:schemeClr val="tx1"/>
              </a:solidFill>
            </a:rPr>
            <a:t>שירות לארגון</a:t>
          </a:r>
        </a:p>
      </dgm:t>
    </dgm:pt>
    <dgm:pt modelId="{A54CA7CD-ECC0-4C47-B408-8C17F7A10C72}" type="parTrans" cxnId="{5145C0E7-85D1-42AD-A759-ABFD2A82A2BF}">
      <dgm:prSet/>
      <dgm:spPr/>
      <dgm:t>
        <a:bodyPr/>
        <a:lstStyle/>
        <a:p>
          <a:pPr rtl="1"/>
          <a:endParaRPr lang="he-IL" sz="1800" b="1">
            <a:solidFill>
              <a:schemeClr val="bg1"/>
            </a:solidFill>
          </a:endParaRPr>
        </a:p>
      </dgm:t>
    </dgm:pt>
    <dgm:pt modelId="{C002BB9B-E24B-4BAC-8B46-B1009584BE5D}" type="sibTrans" cxnId="{5145C0E7-85D1-42AD-A759-ABFD2A82A2BF}">
      <dgm:prSet/>
      <dgm:spPr/>
      <dgm:t>
        <a:bodyPr/>
        <a:lstStyle/>
        <a:p>
          <a:pPr rtl="1"/>
          <a:endParaRPr lang="he-IL" sz="1800" b="1">
            <a:solidFill>
              <a:schemeClr val="bg1"/>
            </a:solidFill>
          </a:endParaRPr>
        </a:p>
      </dgm:t>
    </dgm:pt>
    <dgm:pt modelId="{B10F912A-51FF-4D3C-AEC1-C668297148A3}">
      <dgm:prSet phldrT="[Text]" custT="1"/>
      <dgm:spPr>
        <a:solidFill>
          <a:srgbClr val="336699"/>
        </a:solidFill>
      </dgm:spPr>
      <dgm:t>
        <a:bodyPr/>
        <a:lstStyle/>
        <a:p>
          <a:pPr rtl="1"/>
          <a:r>
            <a:rPr lang="he-IL" sz="1800" b="1" dirty="0">
              <a:solidFill>
                <a:schemeClr val="tx1"/>
              </a:solidFill>
            </a:rPr>
            <a:t>אדמיניסטרציה</a:t>
          </a:r>
        </a:p>
      </dgm:t>
    </dgm:pt>
    <dgm:pt modelId="{A73C73B3-398A-4248-8E41-ED170AA49EEB}" type="parTrans" cxnId="{049B104F-30A7-4872-BFDC-8F7B3D3EC53C}">
      <dgm:prSet/>
      <dgm:spPr/>
      <dgm:t>
        <a:bodyPr/>
        <a:lstStyle/>
        <a:p>
          <a:pPr rtl="1"/>
          <a:endParaRPr lang="he-IL" sz="1800" b="1">
            <a:solidFill>
              <a:schemeClr val="bg1"/>
            </a:solidFill>
          </a:endParaRPr>
        </a:p>
      </dgm:t>
    </dgm:pt>
    <dgm:pt modelId="{FAA948B2-1F8E-44FB-A9B4-CB98B54DC680}" type="sibTrans" cxnId="{049B104F-30A7-4872-BFDC-8F7B3D3EC53C}">
      <dgm:prSet/>
      <dgm:spPr/>
      <dgm:t>
        <a:bodyPr/>
        <a:lstStyle/>
        <a:p>
          <a:pPr rtl="1"/>
          <a:endParaRPr lang="he-IL" sz="1800" b="1">
            <a:solidFill>
              <a:schemeClr val="bg1"/>
            </a:solidFill>
          </a:endParaRPr>
        </a:p>
      </dgm:t>
    </dgm:pt>
    <dgm:pt modelId="{2DDBEF27-B340-44A5-AB8A-3EC8128EEEA3}" type="pres">
      <dgm:prSet presAssocID="{AA280763-3BD0-49C7-AB65-10AD1EEF757A}" presName="Name0" presStyleCnt="0">
        <dgm:presLayoutVars>
          <dgm:dir/>
          <dgm:animLvl val="lvl"/>
          <dgm:resizeHandles val="exact"/>
        </dgm:presLayoutVars>
      </dgm:prSet>
      <dgm:spPr/>
    </dgm:pt>
    <dgm:pt modelId="{05CC79F5-FB4F-45BB-9490-D2F344F0DEB5}" type="pres">
      <dgm:prSet presAssocID="{3AE48A6B-BE3E-481C-8D64-86AC151D8426}" presName="Name8" presStyleCnt="0"/>
      <dgm:spPr/>
    </dgm:pt>
    <dgm:pt modelId="{E04A6DC5-0E12-4A60-BBF3-38BF5270233C}" type="pres">
      <dgm:prSet presAssocID="{3AE48A6B-BE3E-481C-8D64-86AC151D8426}" presName="level" presStyleLbl="node1" presStyleIdx="0" presStyleCnt="3" custLinFactNeighborY="-1559">
        <dgm:presLayoutVars>
          <dgm:chMax val="1"/>
          <dgm:bulletEnabled val="1"/>
        </dgm:presLayoutVars>
      </dgm:prSet>
      <dgm:spPr/>
    </dgm:pt>
    <dgm:pt modelId="{91379FC0-F3C8-44C9-98DF-6DDAF43BEF3B}" type="pres">
      <dgm:prSet presAssocID="{3AE48A6B-BE3E-481C-8D64-86AC151D8426}" presName="levelTx" presStyleLbl="revTx" presStyleIdx="0" presStyleCnt="0">
        <dgm:presLayoutVars>
          <dgm:chMax val="1"/>
          <dgm:bulletEnabled val="1"/>
        </dgm:presLayoutVars>
      </dgm:prSet>
      <dgm:spPr/>
    </dgm:pt>
    <dgm:pt modelId="{3977EF92-A2E7-40AC-A0AD-6AA5BB452E52}" type="pres">
      <dgm:prSet presAssocID="{AE07FEBA-EBE7-4986-AF62-D4F75FE5CDDC}" presName="Name8" presStyleCnt="0"/>
      <dgm:spPr/>
    </dgm:pt>
    <dgm:pt modelId="{4971A5DB-7089-4E15-A113-6CEA66C7E956}" type="pres">
      <dgm:prSet presAssocID="{AE07FEBA-EBE7-4986-AF62-D4F75FE5CDDC}" presName="level" presStyleLbl="node1" presStyleIdx="1" presStyleCnt="3">
        <dgm:presLayoutVars>
          <dgm:chMax val="1"/>
          <dgm:bulletEnabled val="1"/>
        </dgm:presLayoutVars>
      </dgm:prSet>
      <dgm:spPr/>
    </dgm:pt>
    <dgm:pt modelId="{596CC0E3-8C02-4BD7-B4D9-67443A3E89FD}" type="pres">
      <dgm:prSet presAssocID="{AE07FEBA-EBE7-4986-AF62-D4F75FE5CDDC}" presName="levelTx" presStyleLbl="revTx" presStyleIdx="0" presStyleCnt="0">
        <dgm:presLayoutVars>
          <dgm:chMax val="1"/>
          <dgm:bulletEnabled val="1"/>
        </dgm:presLayoutVars>
      </dgm:prSet>
      <dgm:spPr/>
    </dgm:pt>
    <dgm:pt modelId="{D40DBE70-4A78-461D-BAEE-1F051B5E4ECB}" type="pres">
      <dgm:prSet presAssocID="{B10F912A-51FF-4D3C-AEC1-C668297148A3}" presName="Name8" presStyleCnt="0"/>
      <dgm:spPr/>
    </dgm:pt>
    <dgm:pt modelId="{AD184E88-58AA-4E73-BDA2-F381D1822A59}" type="pres">
      <dgm:prSet presAssocID="{B10F912A-51FF-4D3C-AEC1-C668297148A3}" presName="level" presStyleLbl="node1" presStyleIdx="2" presStyleCnt="3">
        <dgm:presLayoutVars>
          <dgm:chMax val="1"/>
          <dgm:bulletEnabled val="1"/>
        </dgm:presLayoutVars>
      </dgm:prSet>
      <dgm:spPr/>
    </dgm:pt>
    <dgm:pt modelId="{D3086BF5-DB99-4BB8-AC05-587A743C892A}" type="pres">
      <dgm:prSet presAssocID="{B10F912A-51FF-4D3C-AEC1-C668297148A3}" presName="levelTx" presStyleLbl="revTx" presStyleIdx="0" presStyleCnt="0">
        <dgm:presLayoutVars>
          <dgm:chMax val="1"/>
          <dgm:bulletEnabled val="1"/>
        </dgm:presLayoutVars>
      </dgm:prSet>
      <dgm:spPr/>
    </dgm:pt>
  </dgm:ptLst>
  <dgm:cxnLst>
    <dgm:cxn modelId="{C6DAD607-90C6-4373-AAF6-D9604309C022}" type="presOf" srcId="{B10F912A-51FF-4D3C-AEC1-C668297148A3}" destId="{AD184E88-58AA-4E73-BDA2-F381D1822A59}" srcOrd="0" destOrd="0" presId="urn:microsoft.com/office/officeart/2005/8/layout/pyramid1"/>
    <dgm:cxn modelId="{AF80761C-EE05-4650-8DCF-C127694E9CD4}" type="presOf" srcId="{3AE48A6B-BE3E-481C-8D64-86AC151D8426}" destId="{91379FC0-F3C8-44C9-98DF-6DDAF43BEF3B}" srcOrd="1" destOrd="0" presId="urn:microsoft.com/office/officeart/2005/8/layout/pyramid1"/>
    <dgm:cxn modelId="{1AAF066A-5FF4-4251-8120-DA8249A497B8}" type="presOf" srcId="{3AE48A6B-BE3E-481C-8D64-86AC151D8426}" destId="{E04A6DC5-0E12-4A60-BBF3-38BF5270233C}" srcOrd="0" destOrd="0" presId="urn:microsoft.com/office/officeart/2005/8/layout/pyramid1"/>
    <dgm:cxn modelId="{049B104F-30A7-4872-BFDC-8F7B3D3EC53C}" srcId="{AA280763-3BD0-49C7-AB65-10AD1EEF757A}" destId="{B10F912A-51FF-4D3C-AEC1-C668297148A3}" srcOrd="2" destOrd="0" parTransId="{A73C73B3-398A-4248-8E41-ED170AA49EEB}" sibTransId="{FAA948B2-1F8E-44FB-A9B4-CB98B54DC680}"/>
    <dgm:cxn modelId="{D52D7553-0BCA-4DBF-A7DC-A1B86608E93B}" type="presOf" srcId="{AE07FEBA-EBE7-4986-AF62-D4F75FE5CDDC}" destId="{596CC0E3-8C02-4BD7-B4D9-67443A3E89FD}" srcOrd="1" destOrd="0" presId="urn:microsoft.com/office/officeart/2005/8/layout/pyramid1"/>
    <dgm:cxn modelId="{DA3D3996-F807-4576-B8E6-A5FF3ADD1D9C}" srcId="{AA280763-3BD0-49C7-AB65-10AD1EEF757A}" destId="{3AE48A6B-BE3E-481C-8D64-86AC151D8426}" srcOrd="0" destOrd="0" parTransId="{16A2E8F7-E983-40FE-A312-8FCB61D898B1}" sibTransId="{B1D90914-661C-43EA-953A-1F4F6ED78BFA}"/>
    <dgm:cxn modelId="{279395BF-4FB1-403A-949B-E55CA30D430A}" type="presOf" srcId="{AA280763-3BD0-49C7-AB65-10AD1EEF757A}" destId="{2DDBEF27-B340-44A5-AB8A-3EC8128EEEA3}" srcOrd="0" destOrd="0" presId="urn:microsoft.com/office/officeart/2005/8/layout/pyramid1"/>
    <dgm:cxn modelId="{4F2F3FC5-53C7-4B48-AE66-04C764670B42}" type="presOf" srcId="{B10F912A-51FF-4D3C-AEC1-C668297148A3}" destId="{D3086BF5-DB99-4BB8-AC05-587A743C892A}" srcOrd="1" destOrd="0" presId="urn:microsoft.com/office/officeart/2005/8/layout/pyramid1"/>
    <dgm:cxn modelId="{5145C0E7-85D1-42AD-A759-ABFD2A82A2BF}" srcId="{AA280763-3BD0-49C7-AB65-10AD1EEF757A}" destId="{AE07FEBA-EBE7-4986-AF62-D4F75FE5CDDC}" srcOrd="1" destOrd="0" parTransId="{A54CA7CD-ECC0-4C47-B408-8C17F7A10C72}" sibTransId="{C002BB9B-E24B-4BAC-8B46-B1009584BE5D}"/>
    <dgm:cxn modelId="{5B2D0DE8-CBF7-43F2-8279-E9644927BB37}" type="presOf" srcId="{AE07FEBA-EBE7-4986-AF62-D4F75FE5CDDC}" destId="{4971A5DB-7089-4E15-A113-6CEA66C7E956}" srcOrd="0" destOrd="0" presId="urn:microsoft.com/office/officeart/2005/8/layout/pyramid1"/>
    <dgm:cxn modelId="{080F96EA-7233-441F-A938-7B1359E0E91C}" type="presParOf" srcId="{2DDBEF27-B340-44A5-AB8A-3EC8128EEEA3}" destId="{05CC79F5-FB4F-45BB-9490-D2F344F0DEB5}" srcOrd="0" destOrd="0" presId="urn:microsoft.com/office/officeart/2005/8/layout/pyramid1"/>
    <dgm:cxn modelId="{F3A9628E-BDC1-40D9-BDE1-1EEEF9768735}" type="presParOf" srcId="{05CC79F5-FB4F-45BB-9490-D2F344F0DEB5}" destId="{E04A6DC5-0E12-4A60-BBF3-38BF5270233C}" srcOrd="0" destOrd="0" presId="urn:microsoft.com/office/officeart/2005/8/layout/pyramid1"/>
    <dgm:cxn modelId="{05FCF4F5-7D7D-4ED8-94FF-F74AE5E6BC8B}" type="presParOf" srcId="{05CC79F5-FB4F-45BB-9490-D2F344F0DEB5}" destId="{91379FC0-F3C8-44C9-98DF-6DDAF43BEF3B}" srcOrd="1" destOrd="0" presId="urn:microsoft.com/office/officeart/2005/8/layout/pyramid1"/>
    <dgm:cxn modelId="{A0CB097B-F2BD-4727-8464-B29BA3650D91}" type="presParOf" srcId="{2DDBEF27-B340-44A5-AB8A-3EC8128EEEA3}" destId="{3977EF92-A2E7-40AC-A0AD-6AA5BB452E52}" srcOrd="1" destOrd="0" presId="urn:microsoft.com/office/officeart/2005/8/layout/pyramid1"/>
    <dgm:cxn modelId="{654AD324-0F3F-4773-AC9A-869C61A2BD8E}" type="presParOf" srcId="{3977EF92-A2E7-40AC-A0AD-6AA5BB452E52}" destId="{4971A5DB-7089-4E15-A113-6CEA66C7E956}" srcOrd="0" destOrd="0" presId="urn:microsoft.com/office/officeart/2005/8/layout/pyramid1"/>
    <dgm:cxn modelId="{6EAB19EF-FA2D-4C2D-A981-4A23686B5BBF}" type="presParOf" srcId="{3977EF92-A2E7-40AC-A0AD-6AA5BB452E52}" destId="{596CC0E3-8C02-4BD7-B4D9-67443A3E89FD}" srcOrd="1" destOrd="0" presId="urn:microsoft.com/office/officeart/2005/8/layout/pyramid1"/>
    <dgm:cxn modelId="{42C4D896-E073-44D7-8636-61CF749FBE8F}" type="presParOf" srcId="{2DDBEF27-B340-44A5-AB8A-3EC8128EEEA3}" destId="{D40DBE70-4A78-461D-BAEE-1F051B5E4ECB}" srcOrd="2" destOrd="0" presId="urn:microsoft.com/office/officeart/2005/8/layout/pyramid1"/>
    <dgm:cxn modelId="{07B64D9C-B64C-4FC8-85A9-7C06160D65B7}" type="presParOf" srcId="{D40DBE70-4A78-461D-BAEE-1F051B5E4ECB}" destId="{AD184E88-58AA-4E73-BDA2-F381D1822A59}" srcOrd="0" destOrd="0" presId="urn:microsoft.com/office/officeart/2005/8/layout/pyramid1"/>
    <dgm:cxn modelId="{C24AD7B9-ADE3-4D9D-A105-FB98B542F782}" type="presParOf" srcId="{D40DBE70-4A78-461D-BAEE-1F051B5E4ECB}" destId="{D3086BF5-DB99-4BB8-AC05-587A743C892A}"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769D7-39B0-417A-97DF-72415DD9CFE5}">
      <dsp:nvSpPr>
        <dsp:cNvPr id="0" name=""/>
        <dsp:cNvSpPr/>
      </dsp:nvSpPr>
      <dsp:spPr>
        <a:xfrm rot="10800000">
          <a:off x="0" y="0"/>
          <a:ext cx="3609975" cy="1010708"/>
        </a:xfrm>
        <a:prstGeom prst="trapezoid">
          <a:avLst>
            <a:gd name="adj" fmla="val 59529"/>
          </a:avLst>
        </a:prstGeom>
        <a:solidFill>
          <a:srgbClr val="C6D9E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b="1" kern="1200" dirty="0">
              <a:solidFill>
                <a:schemeClr val="tx1"/>
              </a:solidFill>
            </a:rPr>
            <a:t>תכנון</a:t>
          </a:r>
          <a:r>
            <a:rPr lang="en-US" sz="1800" b="1" kern="1200" dirty="0">
              <a:solidFill>
                <a:schemeClr val="tx1"/>
              </a:solidFill>
            </a:rPr>
            <a:t> </a:t>
          </a:r>
          <a:r>
            <a:rPr lang="he-IL" sz="1800" b="1" kern="1200" dirty="0">
              <a:solidFill>
                <a:schemeClr val="tx1"/>
              </a:solidFill>
            </a:rPr>
            <a:t>אסטרטגי</a:t>
          </a:r>
        </a:p>
      </dsp:txBody>
      <dsp:txXfrm rot="-10800000">
        <a:off x="631745" y="0"/>
        <a:ext cx="2346483" cy="1010708"/>
      </dsp:txXfrm>
    </dsp:sp>
    <dsp:sp modelId="{43015A66-BD8B-4C0B-B09C-15D5666942E4}">
      <dsp:nvSpPr>
        <dsp:cNvPr id="0" name=""/>
        <dsp:cNvSpPr/>
      </dsp:nvSpPr>
      <dsp:spPr>
        <a:xfrm rot="10800000">
          <a:off x="601662" y="1010708"/>
          <a:ext cx="2406650" cy="1010708"/>
        </a:xfrm>
        <a:prstGeom prst="trapezoid">
          <a:avLst>
            <a:gd name="adj" fmla="val 59529"/>
          </a:avLst>
        </a:prstGeom>
        <a:solidFill>
          <a:srgbClr val="88B0D8"/>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b="1" kern="1200" dirty="0">
              <a:solidFill>
                <a:schemeClr val="tx1"/>
              </a:solidFill>
            </a:rPr>
            <a:t>שירות לארגון</a:t>
          </a:r>
        </a:p>
      </dsp:txBody>
      <dsp:txXfrm rot="-10800000">
        <a:off x="1022826" y="1010708"/>
        <a:ext cx="1564322" cy="1010708"/>
      </dsp:txXfrm>
    </dsp:sp>
    <dsp:sp modelId="{05BD5772-B0A4-469B-8A8B-1315D4D7BC29}">
      <dsp:nvSpPr>
        <dsp:cNvPr id="0" name=""/>
        <dsp:cNvSpPr/>
      </dsp:nvSpPr>
      <dsp:spPr>
        <a:xfrm rot="10800000">
          <a:off x="1203325" y="2021416"/>
          <a:ext cx="1203325" cy="1010708"/>
        </a:xfrm>
        <a:prstGeom prst="trapezoid">
          <a:avLst>
            <a:gd name="adj" fmla="val 59529"/>
          </a:avLst>
        </a:prstGeom>
        <a:solidFill>
          <a:srgbClr val="336699"/>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endParaRPr lang="he-IL" sz="1800" b="1" kern="1200" dirty="0">
            <a:solidFill>
              <a:schemeClr val="tx1"/>
            </a:solidFill>
          </a:endParaRPr>
        </a:p>
      </dsp:txBody>
      <dsp:txXfrm rot="-10800000">
        <a:off x="1203325" y="2021416"/>
        <a:ext cx="1203325" cy="10107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A6DC5-0E12-4A60-BBF3-38BF5270233C}">
      <dsp:nvSpPr>
        <dsp:cNvPr id="0" name=""/>
        <dsp:cNvSpPr/>
      </dsp:nvSpPr>
      <dsp:spPr>
        <a:xfrm>
          <a:off x="1203785" y="0"/>
          <a:ext cx="1203784" cy="1011237"/>
        </a:xfrm>
        <a:prstGeom prst="trapezoid">
          <a:avLst>
            <a:gd name="adj" fmla="val 59520"/>
          </a:avLst>
        </a:prstGeom>
        <a:solidFill>
          <a:srgbClr val="C6D9EC"/>
        </a:solid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endParaRPr lang="en-US" sz="1800" b="1" kern="1200" dirty="0">
            <a:solidFill>
              <a:schemeClr val="tx1"/>
            </a:solidFill>
          </a:endParaRPr>
        </a:p>
        <a:p>
          <a:pPr marL="0" lvl="0" indent="0" algn="ctr" defTabSz="800100" rtl="1">
            <a:lnSpc>
              <a:spcPct val="90000"/>
            </a:lnSpc>
            <a:spcBef>
              <a:spcPct val="0"/>
            </a:spcBef>
            <a:spcAft>
              <a:spcPct val="35000"/>
            </a:spcAft>
            <a:buNone/>
          </a:pPr>
          <a:r>
            <a:rPr lang="he-IL" sz="1800" b="1" kern="1200" dirty="0">
              <a:solidFill>
                <a:schemeClr val="tx1"/>
              </a:solidFill>
            </a:rPr>
            <a:t>תכנון</a:t>
          </a:r>
        </a:p>
        <a:p>
          <a:pPr marL="0" lvl="0" indent="0" algn="ctr" defTabSz="800100" rtl="1">
            <a:lnSpc>
              <a:spcPct val="90000"/>
            </a:lnSpc>
            <a:spcBef>
              <a:spcPct val="0"/>
            </a:spcBef>
            <a:spcAft>
              <a:spcPct val="35000"/>
            </a:spcAft>
            <a:buNone/>
          </a:pPr>
          <a:r>
            <a:rPr lang="he-IL" sz="1800" b="1" kern="1200" dirty="0">
              <a:solidFill>
                <a:schemeClr val="tx1"/>
              </a:solidFill>
            </a:rPr>
            <a:t> אסטרטגי</a:t>
          </a:r>
        </a:p>
      </dsp:txBody>
      <dsp:txXfrm>
        <a:off x="1203785" y="0"/>
        <a:ext cx="1203784" cy="1011237"/>
      </dsp:txXfrm>
    </dsp:sp>
    <dsp:sp modelId="{4971A5DB-7089-4E15-A113-6CEA66C7E956}">
      <dsp:nvSpPr>
        <dsp:cNvPr id="0" name=""/>
        <dsp:cNvSpPr/>
      </dsp:nvSpPr>
      <dsp:spPr>
        <a:xfrm>
          <a:off x="601892" y="1011237"/>
          <a:ext cx="2407569" cy="1011237"/>
        </a:xfrm>
        <a:prstGeom prst="trapezoid">
          <a:avLst>
            <a:gd name="adj" fmla="val 59520"/>
          </a:avLst>
        </a:prstGeom>
        <a:solidFill>
          <a:srgbClr val="88B0D8"/>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b="1" kern="1200" dirty="0">
              <a:solidFill>
                <a:schemeClr val="tx1"/>
              </a:solidFill>
            </a:rPr>
            <a:t>שירות לארגון</a:t>
          </a:r>
        </a:p>
      </dsp:txBody>
      <dsp:txXfrm>
        <a:off x="1023217" y="1011237"/>
        <a:ext cx="1564920" cy="1011237"/>
      </dsp:txXfrm>
    </dsp:sp>
    <dsp:sp modelId="{AD184E88-58AA-4E73-BDA2-F381D1822A59}">
      <dsp:nvSpPr>
        <dsp:cNvPr id="0" name=""/>
        <dsp:cNvSpPr/>
      </dsp:nvSpPr>
      <dsp:spPr>
        <a:xfrm>
          <a:off x="0" y="2022474"/>
          <a:ext cx="3611354" cy="1011237"/>
        </a:xfrm>
        <a:prstGeom prst="trapezoid">
          <a:avLst>
            <a:gd name="adj" fmla="val 59520"/>
          </a:avLst>
        </a:prstGeom>
        <a:solidFill>
          <a:srgbClr val="336699"/>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b="1" kern="1200" dirty="0">
              <a:solidFill>
                <a:schemeClr val="tx1"/>
              </a:solidFill>
            </a:rPr>
            <a:t>אדמיניסטרציה</a:t>
          </a:r>
        </a:p>
      </dsp:txBody>
      <dsp:txXfrm>
        <a:off x="631987" y="2022474"/>
        <a:ext cx="2347380" cy="101123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9DBCD8B-42D2-43E4-92CE-9EE635D08888}" type="datetimeFigureOut">
              <a:rPr lang="he-IL" smtClean="0"/>
              <a:t>ט'/ניסן/תשע"ט</a:t>
            </a:fld>
            <a:endParaRPr lang="he-IL" dirty="0"/>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9276F33-12B1-4CF2-B397-6223B9247FA2}" type="slidenum">
              <a:rPr lang="he-IL" smtClean="0"/>
              <a:t>‹#›</a:t>
            </a:fld>
            <a:endParaRPr lang="he-IL" dirty="0"/>
          </a:p>
        </p:txBody>
      </p:sp>
    </p:spTree>
    <p:extLst>
      <p:ext uri="{BB962C8B-B14F-4D97-AF65-F5344CB8AC3E}">
        <p14:creationId xmlns:p14="http://schemas.microsoft.com/office/powerpoint/2010/main" val="36801935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מציין מיקום של תמונת שקופית 1">
            <a:extLst>
              <a:ext uri="{FF2B5EF4-FFF2-40B4-BE49-F238E27FC236}">
                <a16:creationId xmlns:a16="http://schemas.microsoft.com/office/drawing/2014/main" id="{66950477-A042-471D-B751-1E122BF7814F}"/>
              </a:ext>
            </a:extLst>
          </p:cNvPr>
          <p:cNvSpPr>
            <a:spLocks noGrp="1" noRot="1" noChangeAspect="1" noChangeArrowheads="1" noTextEdit="1"/>
          </p:cNvSpPr>
          <p:nvPr>
            <p:ph type="sldImg"/>
          </p:nvPr>
        </p:nvSpPr>
        <p:spPr>
          <a:ln/>
        </p:spPr>
      </p:sp>
      <p:sp>
        <p:nvSpPr>
          <p:cNvPr id="24579" name="מציין מיקום של הערות 2">
            <a:extLst>
              <a:ext uri="{FF2B5EF4-FFF2-40B4-BE49-F238E27FC236}">
                <a16:creationId xmlns:a16="http://schemas.microsoft.com/office/drawing/2014/main" id="{06B47630-A7CD-48F3-B43A-B4A7961D58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e-IL" altLang="he-IL" dirty="0"/>
              <a:t>קצת קשה לתאר במילים את התרבות הארגונית, זה נסיון המתווסף לדוגמאות.</a:t>
            </a:r>
          </a:p>
        </p:txBody>
      </p:sp>
      <p:sp>
        <p:nvSpPr>
          <p:cNvPr id="24580" name="מציין מיקום של מספר שקופית 3">
            <a:extLst>
              <a:ext uri="{FF2B5EF4-FFF2-40B4-BE49-F238E27FC236}">
                <a16:creationId xmlns:a16="http://schemas.microsoft.com/office/drawing/2014/main" id="{CC2E47E8-EAC8-41DA-9954-326F37B7DF1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l" defTabSz="914400" rtl="1" eaLnBrk="1" fontAlgn="auto" latinLnBrk="0" hangingPunct="1">
              <a:lnSpc>
                <a:spcPct val="100000"/>
              </a:lnSpc>
              <a:spcBef>
                <a:spcPct val="0"/>
              </a:spcBef>
              <a:spcAft>
                <a:spcPts val="0"/>
              </a:spcAft>
              <a:buClrTx/>
              <a:buSzTx/>
              <a:buFontTx/>
              <a:buNone/>
              <a:tabLst/>
              <a:defRPr/>
            </a:pPr>
            <a:fld id="{F9A5CD62-637B-4705-BBAE-56138C0EB1F1}" type="slidenum">
              <a:rPr kumimoji="0" lang="he-IL" altLang="he-I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1" eaLnBrk="1" fontAlgn="auto" latinLnBrk="0" hangingPunct="1">
                <a:lnSpc>
                  <a:spcPct val="100000"/>
                </a:lnSpc>
                <a:spcBef>
                  <a:spcPct val="0"/>
                </a:spcBef>
                <a:spcAft>
                  <a:spcPts val="0"/>
                </a:spcAft>
                <a:buClrTx/>
                <a:buSzTx/>
                <a:buFontTx/>
                <a:buNone/>
                <a:tabLst/>
                <a:defRPr/>
              </a:pPr>
              <a:t>1</a:t>
            </a:fld>
            <a:endParaRPr kumimoji="0" lang="en-US" altLang="he-IL"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368352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7"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6"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3" y="2733709"/>
            <a:ext cx="8092357" cy="1373070"/>
          </a:xfrm>
        </p:spPr>
        <p:txBody>
          <a:bodyPr anchor="b">
            <a:noAutofit/>
          </a:bodyPr>
          <a:lstStyle>
            <a:lvl1pPr algn="r">
              <a:defRPr sz="48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0322" y="4394041"/>
            <a:ext cx="8144135"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6074207" y="5936189"/>
            <a:ext cx="2743200" cy="365125"/>
          </a:xfrm>
        </p:spPr>
        <p:txBody>
          <a:bodyPr/>
          <a:lstStyle/>
          <a:p>
            <a:fld id="{9F6B83E3-45F4-43AF-B314-378D69DBF605}" type="datetime8">
              <a:rPr lang="he-IL" smtClean="0"/>
              <a:t>14 אפריל 19</a:t>
            </a:fld>
            <a:endParaRPr lang="he-IL" dirty="0"/>
          </a:p>
        </p:txBody>
      </p:sp>
      <p:sp>
        <p:nvSpPr>
          <p:cNvPr id="5" name="Footer Placeholder 4"/>
          <p:cNvSpPr>
            <a:spLocks noGrp="1"/>
          </p:cNvSpPr>
          <p:nvPr>
            <p:ph type="ftr" sz="quarter" idx="11"/>
          </p:nvPr>
        </p:nvSpPr>
        <p:spPr>
          <a:xfrm>
            <a:off x="711202" y="5936190"/>
            <a:ext cx="5362221" cy="365125"/>
          </a:xfrm>
        </p:spPr>
        <p:txBody>
          <a:bodyPr/>
          <a:lstStyle/>
          <a:p>
            <a:endParaRPr lang="he-IL" dirty="0"/>
          </a:p>
        </p:txBody>
      </p:sp>
      <p:sp>
        <p:nvSpPr>
          <p:cNvPr id="6" name="Slide Number Placeholder 5"/>
          <p:cNvSpPr>
            <a:spLocks noGrp="1"/>
          </p:cNvSpPr>
          <p:nvPr>
            <p:ph type="sldNum" sz="quarter" idx="12"/>
          </p:nvPr>
        </p:nvSpPr>
        <p:spPr>
          <a:xfrm>
            <a:off x="9347200" y="2750337"/>
            <a:ext cx="1827057" cy="1356442"/>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44446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grpSp>
        <p:nvGrpSpPr>
          <p:cNvPr id="20" name="Group 19"/>
          <p:cNvGrpSpPr/>
          <p:nvPr/>
        </p:nvGrpSpPr>
        <p:grpSpPr>
          <a:xfrm>
            <a:off x="0" y="4572001"/>
            <a:ext cx="1221595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1204" y="4711617"/>
            <a:ext cx="9193027" cy="544482"/>
          </a:xfrm>
        </p:spPr>
        <p:txBody>
          <a:bodyPr anchor="b">
            <a:normAutofit/>
          </a:bodyPr>
          <a:lstStyle>
            <a:lvl1pPr>
              <a:defRPr sz="24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708852" y="609599"/>
            <a:ext cx="919537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711202" y="5256099"/>
            <a:ext cx="9193029"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149BA8E1-99C4-4523-9B6F-E5619E05843F}"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a:xfrm>
            <a:off x="10475251" y="4711311"/>
            <a:ext cx="1533115" cy="1090789"/>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33211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grpSp>
        <p:nvGrpSpPr>
          <p:cNvPr id="21" name="Group 20"/>
          <p:cNvGrpSpPr/>
          <p:nvPr/>
        </p:nvGrpSpPr>
        <p:grpSpPr>
          <a:xfrm>
            <a:off x="0" y="4572001"/>
            <a:ext cx="1221595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99007" y="609597"/>
            <a:ext cx="9195379" cy="3592750"/>
          </a:xfrm>
        </p:spPr>
        <p:txBody>
          <a:bodyPr anchor="ctr"/>
          <a:lstStyle>
            <a:lvl1pPr>
              <a:defRPr sz="32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708851" y="4710340"/>
            <a:ext cx="9185535"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2B67DFBB-797A-4323-9EDE-52B89568C26D}"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a:xfrm>
            <a:off x="10475251" y="4711617"/>
            <a:ext cx="1533115" cy="1090789"/>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481573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grpSp>
        <p:nvGrpSpPr>
          <p:cNvPr id="29" name="Group 28"/>
          <p:cNvGrpSpPr/>
          <p:nvPr/>
        </p:nvGrpSpPr>
        <p:grpSpPr>
          <a:xfrm>
            <a:off x="0" y="4572001"/>
            <a:ext cx="1221595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023895" y="616984"/>
            <a:ext cx="8566863" cy="3036061"/>
          </a:xfrm>
        </p:spPr>
        <p:txBody>
          <a:bodyPr anchor="ctr"/>
          <a:lstStyle>
            <a:lvl1pPr>
              <a:defRPr sz="3200"/>
            </a:lvl1pPr>
          </a:lstStyle>
          <a:p>
            <a:r>
              <a:rPr lang="he-IL"/>
              <a:t>לחץ כדי לערוך סגנון כותרת של תבנית בסיס</a:t>
            </a:r>
            <a:endParaRPr lang="en-US" dirty="0"/>
          </a:p>
        </p:txBody>
      </p:sp>
      <p:sp>
        <p:nvSpPr>
          <p:cNvPr id="12" name="Text Placeholder 3"/>
          <p:cNvSpPr>
            <a:spLocks noGrp="1"/>
          </p:cNvSpPr>
          <p:nvPr>
            <p:ph type="body" sz="half" idx="13"/>
          </p:nvPr>
        </p:nvSpPr>
        <p:spPr>
          <a:xfrm>
            <a:off x="1319252" y="3660763"/>
            <a:ext cx="798364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4" name="Text Placeholder 3"/>
          <p:cNvSpPr>
            <a:spLocks noGrp="1"/>
          </p:cNvSpPr>
          <p:nvPr>
            <p:ph type="body" sz="half" idx="2"/>
          </p:nvPr>
        </p:nvSpPr>
        <p:spPr>
          <a:xfrm>
            <a:off x="708852" y="4710340"/>
            <a:ext cx="9205225"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9E12035-D952-497F-9F40-A272EEF934E8}"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a:xfrm>
            <a:off x="10475251" y="4709927"/>
            <a:ext cx="1533115" cy="1090789"/>
          </a:xfrm>
        </p:spPr>
        <p:txBody>
          <a:bodyPr/>
          <a:lstStyle/>
          <a:p>
            <a:fld id="{DAF22AC9-109E-4E4D-92F9-530E51D9A3A2}" type="slidenum">
              <a:rPr lang="he-IL" smtClean="0"/>
              <a:pPr/>
              <a:t>‹#›</a:t>
            </a:fld>
            <a:endParaRPr lang="he-IL" dirty="0"/>
          </a:p>
        </p:txBody>
      </p:sp>
      <p:sp>
        <p:nvSpPr>
          <p:cNvPr id="27" name="TextBox 26"/>
          <p:cNvSpPr txBox="1"/>
          <p:nvPr/>
        </p:nvSpPr>
        <p:spPr>
          <a:xfrm>
            <a:off x="361243" y="748116"/>
            <a:ext cx="711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9289588" y="2998574"/>
            <a:ext cx="6096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29247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grpSp>
        <p:nvGrpSpPr>
          <p:cNvPr id="22" name="Group 21"/>
          <p:cNvGrpSpPr/>
          <p:nvPr/>
        </p:nvGrpSpPr>
        <p:grpSpPr>
          <a:xfrm>
            <a:off x="0" y="4572001"/>
            <a:ext cx="1221595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1" y="4710340"/>
            <a:ext cx="9195379" cy="589812"/>
          </a:xfrm>
        </p:spPr>
        <p:txBody>
          <a:bodyPr anchor="b"/>
          <a:lstStyle>
            <a:lvl1pPr>
              <a:defRPr sz="32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708852" y="5300150"/>
            <a:ext cx="9195379"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D566AAD1-738F-4753-ACB5-7A2282A4D096}"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a:xfrm>
            <a:off x="10475251" y="4709927"/>
            <a:ext cx="1533115" cy="1090789"/>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99705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grpSp>
        <p:nvGrpSpPr>
          <p:cNvPr id="23" name="Group 22"/>
          <p:cNvGrpSpPr/>
          <p:nvPr/>
        </p:nvGrpSpPr>
        <p:grpSpPr>
          <a:xfrm>
            <a:off x="0" y="609601"/>
            <a:ext cx="1221595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708852" y="753228"/>
            <a:ext cx="9195379" cy="1080938"/>
          </a:xfrm>
        </p:spPr>
        <p:txBody>
          <a:bodyPr/>
          <a:lstStyle/>
          <a:p>
            <a:r>
              <a:rPr lang="he-IL"/>
              <a:t>לחץ כדי לערוך סגנון כותרת של תבנית בסיס</a:t>
            </a:r>
            <a:endParaRPr lang="en-US" dirty="0"/>
          </a:p>
        </p:txBody>
      </p:sp>
      <p:sp>
        <p:nvSpPr>
          <p:cNvPr id="7" name="Text Placeholder 2"/>
          <p:cNvSpPr>
            <a:spLocks noGrp="1"/>
          </p:cNvSpPr>
          <p:nvPr>
            <p:ph type="body" idx="1"/>
          </p:nvPr>
        </p:nvSpPr>
        <p:spPr>
          <a:xfrm>
            <a:off x="710172" y="2329489"/>
            <a:ext cx="292608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8" name="Text Placeholder 3"/>
          <p:cNvSpPr>
            <a:spLocks noGrp="1"/>
          </p:cNvSpPr>
          <p:nvPr>
            <p:ph type="body" sz="half" idx="15"/>
          </p:nvPr>
        </p:nvSpPr>
        <p:spPr>
          <a:xfrm>
            <a:off x="719703" y="3015291"/>
            <a:ext cx="292608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9" name="Text Placeholder 4"/>
          <p:cNvSpPr>
            <a:spLocks noGrp="1"/>
          </p:cNvSpPr>
          <p:nvPr>
            <p:ph type="body" sz="quarter" idx="3"/>
          </p:nvPr>
        </p:nvSpPr>
        <p:spPr>
          <a:xfrm>
            <a:off x="3837884" y="2336873"/>
            <a:ext cx="292608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10" name="Text Placeholder 3"/>
          <p:cNvSpPr>
            <a:spLocks noGrp="1"/>
          </p:cNvSpPr>
          <p:nvPr>
            <p:ph type="body" sz="half" idx="16"/>
          </p:nvPr>
        </p:nvSpPr>
        <p:spPr>
          <a:xfrm>
            <a:off x="3839613" y="3007907"/>
            <a:ext cx="292608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11" name="Text Placeholder 4"/>
          <p:cNvSpPr>
            <a:spLocks noGrp="1"/>
          </p:cNvSpPr>
          <p:nvPr>
            <p:ph type="body" sz="quarter" idx="13"/>
          </p:nvPr>
        </p:nvSpPr>
        <p:spPr>
          <a:xfrm>
            <a:off x="6968181" y="2336873"/>
            <a:ext cx="292608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12" name="Text Placeholder 3"/>
          <p:cNvSpPr>
            <a:spLocks noGrp="1"/>
          </p:cNvSpPr>
          <p:nvPr>
            <p:ph type="body" sz="half" idx="17"/>
          </p:nvPr>
        </p:nvSpPr>
        <p:spPr>
          <a:xfrm>
            <a:off x="6978027" y="3007906"/>
            <a:ext cx="292608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3" name="Date Placeholder 2"/>
          <p:cNvSpPr>
            <a:spLocks noGrp="1"/>
          </p:cNvSpPr>
          <p:nvPr>
            <p:ph type="dt" sz="half" idx="10"/>
          </p:nvPr>
        </p:nvSpPr>
        <p:spPr/>
        <p:txBody>
          <a:bodyPr/>
          <a:lstStyle/>
          <a:p>
            <a:fld id="{B609792C-4743-454F-8481-D85309329625}" type="datetime8">
              <a:rPr lang="he-IL" smtClean="0"/>
              <a:t>14 אפריל 19</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3427307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grpSp>
        <p:nvGrpSpPr>
          <p:cNvPr id="34" name="Group 33"/>
          <p:cNvGrpSpPr/>
          <p:nvPr/>
        </p:nvGrpSpPr>
        <p:grpSpPr>
          <a:xfrm>
            <a:off x="0" y="609601"/>
            <a:ext cx="1221595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708852" y="753228"/>
            <a:ext cx="9195379" cy="1080938"/>
          </a:xfrm>
        </p:spPr>
        <p:txBody>
          <a:bodyPr/>
          <a:lstStyle/>
          <a:p>
            <a:r>
              <a:rPr lang="he-IL"/>
              <a:t>לחץ כדי לערוך סגנון כותרת של תבנית בסיס</a:t>
            </a:r>
            <a:endParaRPr lang="en-US" dirty="0"/>
          </a:p>
        </p:txBody>
      </p:sp>
      <p:sp>
        <p:nvSpPr>
          <p:cNvPr id="19" name="Text Placeholder 2"/>
          <p:cNvSpPr>
            <a:spLocks noGrp="1"/>
          </p:cNvSpPr>
          <p:nvPr>
            <p:ph type="body" idx="1"/>
          </p:nvPr>
        </p:nvSpPr>
        <p:spPr>
          <a:xfrm>
            <a:off x="709856" y="4297503"/>
            <a:ext cx="292300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0" name="Picture Placeholder 2"/>
          <p:cNvSpPr>
            <a:spLocks noGrp="1" noChangeAspect="1"/>
          </p:cNvSpPr>
          <p:nvPr>
            <p:ph type="pic" idx="15"/>
          </p:nvPr>
        </p:nvSpPr>
        <p:spPr>
          <a:xfrm>
            <a:off x="709856" y="2336873"/>
            <a:ext cx="29230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dirty="0"/>
              <a:t>לחץ על הסמל כדי להוסיף תמונה</a:t>
            </a:r>
            <a:endParaRPr lang="en-US" dirty="0"/>
          </a:p>
        </p:txBody>
      </p:sp>
      <p:sp>
        <p:nvSpPr>
          <p:cNvPr id="21" name="Text Placeholder 3"/>
          <p:cNvSpPr>
            <a:spLocks noGrp="1"/>
          </p:cNvSpPr>
          <p:nvPr>
            <p:ph type="body" sz="half" idx="18"/>
          </p:nvPr>
        </p:nvSpPr>
        <p:spPr>
          <a:xfrm>
            <a:off x="709856" y="4873765"/>
            <a:ext cx="292300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22" name="Text Placeholder 4"/>
          <p:cNvSpPr>
            <a:spLocks noGrp="1"/>
          </p:cNvSpPr>
          <p:nvPr>
            <p:ph type="body" sz="quarter" idx="3"/>
          </p:nvPr>
        </p:nvSpPr>
        <p:spPr>
          <a:xfrm>
            <a:off x="3827329" y="4297503"/>
            <a:ext cx="295342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3" name="Picture Placeholder 2"/>
          <p:cNvSpPr>
            <a:spLocks noGrp="1" noChangeAspect="1"/>
          </p:cNvSpPr>
          <p:nvPr>
            <p:ph type="pic" idx="21"/>
          </p:nvPr>
        </p:nvSpPr>
        <p:spPr>
          <a:xfrm>
            <a:off x="3827329" y="2336873"/>
            <a:ext cx="295342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dirty="0"/>
              <a:t>לחץ על הסמל כדי להוסיף תמונה</a:t>
            </a:r>
            <a:endParaRPr lang="en-US" dirty="0"/>
          </a:p>
        </p:txBody>
      </p:sp>
      <p:sp>
        <p:nvSpPr>
          <p:cNvPr id="24" name="Text Placeholder 3"/>
          <p:cNvSpPr>
            <a:spLocks noGrp="1"/>
          </p:cNvSpPr>
          <p:nvPr>
            <p:ph type="body" sz="half" idx="19"/>
          </p:nvPr>
        </p:nvSpPr>
        <p:spPr>
          <a:xfrm>
            <a:off x="3825977" y="4873764"/>
            <a:ext cx="29573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25" name="Text Placeholder 4"/>
          <p:cNvSpPr>
            <a:spLocks noGrp="1"/>
          </p:cNvSpPr>
          <p:nvPr>
            <p:ph type="body" sz="quarter" idx="13"/>
          </p:nvPr>
        </p:nvSpPr>
        <p:spPr>
          <a:xfrm>
            <a:off x="6974705" y="4297503"/>
            <a:ext cx="292577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6" name="Picture Placeholder 2"/>
          <p:cNvSpPr>
            <a:spLocks noGrp="1" noChangeAspect="1"/>
          </p:cNvSpPr>
          <p:nvPr>
            <p:ph type="pic" idx="22"/>
          </p:nvPr>
        </p:nvSpPr>
        <p:spPr>
          <a:xfrm>
            <a:off x="6974704" y="2336873"/>
            <a:ext cx="292577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dirty="0"/>
              <a:t>לחץ על הסמל כדי להוסיף תמונה</a:t>
            </a:r>
            <a:endParaRPr lang="en-US" dirty="0"/>
          </a:p>
        </p:txBody>
      </p:sp>
      <p:sp>
        <p:nvSpPr>
          <p:cNvPr id="27" name="Text Placeholder 3"/>
          <p:cNvSpPr>
            <a:spLocks noGrp="1"/>
          </p:cNvSpPr>
          <p:nvPr>
            <p:ph type="body" sz="half" idx="20"/>
          </p:nvPr>
        </p:nvSpPr>
        <p:spPr>
          <a:xfrm>
            <a:off x="6974579" y="4873762"/>
            <a:ext cx="2929652"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3" name="Date Placeholder 2"/>
          <p:cNvSpPr>
            <a:spLocks noGrp="1"/>
          </p:cNvSpPr>
          <p:nvPr>
            <p:ph type="dt" sz="half" idx="10"/>
          </p:nvPr>
        </p:nvSpPr>
        <p:spPr/>
        <p:txBody>
          <a:bodyPr/>
          <a:lstStyle/>
          <a:p>
            <a:fld id="{FDD1CA30-DA57-48D4-849B-8E70E80F8632}" type="datetime8">
              <a:rPr lang="he-IL" smtClean="0"/>
              <a:t>14 אפריל 19</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2744020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grpSp>
        <p:nvGrpSpPr>
          <p:cNvPr id="16" name="Group 15"/>
          <p:cNvGrpSpPr/>
          <p:nvPr/>
        </p:nvGrpSpPr>
        <p:grpSpPr>
          <a:xfrm>
            <a:off x="0" y="609601"/>
            <a:ext cx="1221595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753228"/>
            <a:ext cx="9195379" cy="1080938"/>
          </a:xfrm>
        </p:spPr>
        <p:txBody>
          <a:bodyPr/>
          <a:lstStyle>
            <a:lvl1pPr algn="r">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DB38D795-DC97-4B5D-B24B-89CD277A668E}" type="datetime8">
              <a:rPr lang="he-IL" smtClean="0"/>
              <a:t>14 אפריל 19</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3457771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grpSp>
        <p:nvGrpSpPr>
          <p:cNvPr id="14" name="Group 13"/>
          <p:cNvGrpSpPr/>
          <p:nvPr/>
        </p:nvGrpSpPr>
        <p:grpSpPr>
          <a:xfrm rot="5400000">
            <a:off x="7244167" y="2519146"/>
            <a:ext cx="6862555" cy="1824265"/>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9953064" y="609597"/>
            <a:ext cx="1426136" cy="4461936"/>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0322" y="609599"/>
            <a:ext cx="8768479" cy="5326589"/>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a:xfrm>
            <a:off x="6705525" y="5936189"/>
            <a:ext cx="2743200" cy="365125"/>
          </a:xfrm>
        </p:spPr>
        <p:txBody>
          <a:bodyPr/>
          <a:lstStyle/>
          <a:p>
            <a:fld id="{B9D831ED-3E0D-4C32-8212-1A2897D8960E}" type="datetime8">
              <a:rPr lang="he-IL" smtClean="0"/>
              <a:t>14 אפריל 19</a:t>
            </a:fld>
            <a:endParaRPr lang="he-IL" dirty="0"/>
          </a:p>
        </p:txBody>
      </p:sp>
      <p:sp>
        <p:nvSpPr>
          <p:cNvPr id="5" name="Footer Placeholder 4"/>
          <p:cNvSpPr>
            <a:spLocks noGrp="1"/>
          </p:cNvSpPr>
          <p:nvPr>
            <p:ph type="ftr" sz="quarter" idx="11"/>
          </p:nvPr>
        </p:nvSpPr>
        <p:spPr>
          <a:xfrm>
            <a:off x="680322" y="5936190"/>
            <a:ext cx="6025279" cy="365125"/>
          </a:xfrm>
        </p:spPr>
        <p:txBody>
          <a:bodyPr/>
          <a:lstStyle/>
          <a:p>
            <a:endParaRPr lang="he-IL" dirty="0"/>
          </a:p>
        </p:txBody>
      </p:sp>
      <p:sp>
        <p:nvSpPr>
          <p:cNvPr id="6" name="Slide Number Placeholder 5"/>
          <p:cNvSpPr>
            <a:spLocks noGrp="1"/>
          </p:cNvSpPr>
          <p:nvPr>
            <p:ph type="sldNum" sz="quarter" idx="12"/>
          </p:nvPr>
        </p:nvSpPr>
        <p:spPr>
          <a:xfrm>
            <a:off x="9908203" y="5432500"/>
            <a:ext cx="1532848" cy="1273100"/>
          </a:xfrm>
        </p:spPr>
        <p:txBody>
          <a:bodyPr anchor="t"/>
          <a:lstStyle>
            <a:lvl1pPr algn="ctr">
              <a:defRPr/>
            </a:lvl1p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638974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BD4EBF49-1690-4160-AB1E-E3EC4A2392B1}" type="datetime8">
              <a:rPr lang="he-IL" sz="1600" smtClean="0">
                <a:solidFill>
                  <a:srgbClr val="438086"/>
                </a:solidFill>
              </a:rPr>
              <a:t>14 אפריל 19</a:t>
            </a:fld>
            <a:endParaRPr lang="en-US" sz="1600" dirty="0">
              <a:solidFill>
                <a:srgbClr val="438086"/>
              </a:solidFill>
            </a:endParaRPr>
          </a:p>
        </p:txBody>
      </p:sp>
      <p:sp>
        <p:nvSpPr>
          <p:cNvPr id="17" name="Footer Placeholder 16"/>
          <p:cNvSpPr>
            <a:spLocks noGrp="1"/>
          </p:cNvSpPr>
          <p:nvPr>
            <p:ph type="ftr" sz="quarter" idx="11"/>
          </p:nvPr>
        </p:nvSpPr>
        <p:spPr>
          <a:xfrm>
            <a:off x="7213600" y="4205288"/>
            <a:ext cx="17272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pPr fontAlgn="base">
              <a:spcBef>
                <a:spcPct val="0"/>
              </a:spcBef>
              <a:spcAft>
                <a:spcPct val="0"/>
              </a:spcAft>
              <a:defRPr/>
            </a:pPr>
            <a:fld id="{860C04BA-5FF7-4601-A718-7B2C673CC76D}" type="slidenum">
              <a:rPr lang="he-IL" smtClean="0">
                <a:solidFill>
                  <a:prstClr val="white"/>
                </a:solidFill>
              </a:rPr>
              <a:pPr fontAlgn="base">
                <a:spcBef>
                  <a:spcPct val="0"/>
                </a:spcBef>
                <a:spcAft>
                  <a:spcPct val="0"/>
                </a:spcAft>
                <a:defRPr/>
              </a:pPr>
              <a:t>‹#›</a:t>
            </a:fld>
            <a:endParaRPr lang="en-US" dirty="0">
              <a:solidFill>
                <a:prstClr val="white"/>
              </a:solidFill>
            </a:endParaRPr>
          </a:p>
        </p:txBody>
      </p:sp>
    </p:spTree>
    <p:extLst>
      <p:ext uri="{BB962C8B-B14F-4D97-AF65-F5344CB8AC3E}">
        <p14:creationId xmlns:p14="http://schemas.microsoft.com/office/powerpoint/2010/main" val="3532889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811635-09E4-4146-870C-AF5CAE03E98B}" type="datetime8">
              <a:rPr lang="he-IL" smtClean="0">
                <a:solidFill>
                  <a:srgbClr val="438086"/>
                </a:solidFill>
              </a:rPr>
              <a:t>14 אפריל 19</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01353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grpSp>
        <p:nvGrpSpPr>
          <p:cNvPr id="27" name="Group 26"/>
          <p:cNvGrpSpPr/>
          <p:nvPr/>
        </p:nvGrpSpPr>
        <p:grpSpPr>
          <a:xfrm>
            <a:off x="0" y="609601"/>
            <a:ext cx="1221595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6928B2A-CC1F-4BD0-A91E-0B4504C7096C}" type="datetime8">
              <a:rPr lang="he-IL" smtClean="0"/>
              <a:t>14 אפריל 19</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4204156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9C6DB8-48BF-4593-B344-8D11A3545AF7}" type="datetime8">
              <a:rPr lang="he-IL" smtClean="0">
                <a:solidFill>
                  <a:srgbClr val="438086"/>
                </a:solidFill>
              </a:rPr>
              <a:t>14 אפריל 19</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2571595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7370982-EB4C-409B-9771-6C07225DF227}" type="datetime8">
              <a:rPr lang="he-IL" smtClean="0">
                <a:solidFill>
                  <a:srgbClr val="438086"/>
                </a:solidFill>
              </a:rPr>
              <a:t>14 אפריל 19</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730024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D70620-54D5-4A53-973C-DF69AEAD10CC}" type="datetime8">
              <a:rPr lang="he-IL" smtClean="0">
                <a:solidFill>
                  <a:srgbClr val="438086"/>
                </a:solidFill>
              </a:rPr>
              <a:t>14 אפריל 19</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30565228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36145C10-0F1E-4DBD-8C83-A21FB3FE56E2}" type="datetime8">
              <a:rPr lang="he-IL" smtClean="0">
                <a:solidFill>
                  <a:srgbClr val="438086"/>
                </a:solidFill>
              </a:rPr>
              <a:t>14 אפריל 19</a:t>
            </a:fld>
            <a:endParaRPr lang="en-US" dirty="0">
              <a:solidFill>
                <a:srgbClr val="438086"/>
              </a:solidFill>
            </a:endParaRPr>
          </a:p>
        </p:txBody>
      </p:sp>
      <p:sp>
        <p:nvSpPr>
          <p:cNvPr id="4" name="Footer Placeholder 3"/>
          <p:cNvSpPr>
            <a:spLocks noGrp="1"/>
          </p:cNvSpPr>
          <p:nvPr>
            <p:ph type="ftr" sz="quarter" idx="11"/>
          </p:nvPr>
        </p:nvSpPr>
        <p:spPr>
          <a:xfrm>
            <a:off x="7010400" y="612648"/>
            <a:ext cx="176784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10899648" y="2272"/>
            <a:ext cx="1016000" cy="365760"/>
          </a:xfrm>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4794059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993E4-451E-472A-B9E0-03678C41F19D}" type="datetime8">
              <a:rPr lang="he-IL" smtClean="0">
                <a:solidFill>
                  <a:srgbClr val="438086"/>
                </a:solidFill>
              </a:rPr>
              <a:t>14 אפריל 19</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6169575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3472EC5-065B-4426-9ED6-59CAB6117E5D}" type="datetime8">
              <a:rPr lang="he-IL" smtClean="0">
                <a:solidFill>
                  <a:srgbClr val="438086"/>
                </a:solidFill>
              </a:rPr>
              <a:t>14 אפריל 19</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2386953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03E07EE-0825-4909-BCD7-41F3A566B889}" type="datetime8">
              <a:rPr lang="he-IL" smtClean="0">
                <a:solidFill>
                  <a:srgbClr val="438086"/>
                </a:solidFill>
              </a:rPr>
              <a:t>14 אפריל 19</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71370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968CF26-1322-4693-AC4E-F1696A0AB42E}" type="datetime8">
              <a:rPr lang="he-IL" smtClean="0">
                <a:solidFill>
                  <a:srgbClr val="438086"/>
                </a:solidFill>
              </a:rPr>
              <a:t>14 אפריל 19</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41423812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57E321-EF83-42BE-8E7B-8934B60CC337}" type="datetime8">
              <a:rPr lang="he-IL" smtClean="0">
                <a:solidFill>
                  <a:srgbClr val="438086"/>
                </a:solidFill>
              </a:rPr>
              <a:t>14 אפריל 19</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74121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ClipArt">
  <p:cSld name="כותרת, פריט אוסף תמונות ו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609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אוסף תמונות 3"/>
          <p:cNvSpPr>
            <a:spLocks noGrp="1"/>
          </p:cNvSpPr>
          <p:nvPr>
            <p:ph type="clipArt" sz="half" idx="2"/>
          </p:nvPr>
        </p:nvSpPr>
        <p:spPr>
          <a:xfrm>
            <a:off x="6197600" y="1600201"/>
            <a:ext cx="5384800" cy="4525963"/>
          </a:xfrm>
        </p:spPr>
        <p:txBody>
          <a:bodyPr/>
          <a:lstStyle/>
          <a:p>
            <a:pPr lvl="0"/>
            <a:endParaRPr lang="he-IL" noProof="0" dirty="0"/>
          </a:p>
        </p:txBody>
      </p:sp>
      <p:sp>
        <p:nvSpPr>
          <p:cNvPr id="5" name="Date Placeholder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2C43A50D-6BD9-43FC-83DE-78A74143730D}" type="datetime8">
              <a:rPr lang="he-IL" smtClean="0">
                <a:solidFill>
                  <a:srgbClr val="438086"/>
                </a:solidFill>
              </a:rPr>
              <a:t>14 אפריל 19</a:t>
            </a:fld>
            <a:endParaRPr lang="en-US" dirty="0">
              <a:solidFill>
                <a:srgbClr val="438086"/>
              </a:solidFill>
            </a:endParaRPr>
          </a:p>
        </p:txBody>
      </p:sp>
      <p:sp>
        <p:nvSpPr>
          <p:cNvPr id="6" name="Footer Placeholder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srgbClr val="43808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58C5676-BED2-4C8F-8123-E5B904667F91}" type="slidenum">
              <a:rPr lang="he-IL"/>
              <a:pPr>
                <a:defRPr/>
              </a:pPr>
              <a:t>‹#›</a:t>
            </a:fld>
            <a:endParaRPr lang="en-US" dirty="0"/>
          </a:p>
        </p:txBody>
      </p:sp>
    </p:spTree>
    <p:extLst>
      <p:ext uri="{BB962C8B-B14F-4D97-AF65-F5344CB8AC3E}">
        <p14:creationId xmlns:p14="http://schemas.microsoft.com/office/powerpoint/2010/main" val="239337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grpSp>
        <p:nvGrpSpPr>
          <p:cNvPr id="18" name="Group 17"/>
          <p:cNvGrpSpPr/>
          <p:nvPr/>
        </p:nvGrpSpPr>
        <p:grpSpPr>
          <a:xfrm>
            <a:off x="0" y="2728433"/>
            <a:ext cx="1221595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2869895"/>
            <a:ext cx="9185533" cy="1090788"/>
          </a:xfrm>
        </p:spPr>
        <p:txBody>
          <a:bodyPr anchor="ctr">
            <a:normAutofit/>
          </a:bodyPr>
          <a:lstStyle>
            <a:lvl1pPr algn="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08852" y="4232173"/>
            <a:ext cx="9185533"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a:xfrm>
            <a:off x="7154413" y="5936189"/>
            <a:ext cx="2743200" cy="365125"/>
          </a:xfrm>
        </p:spPr>
        <p:txBody>
          <a:bodyPr/>
          <a:lstStyle/>
          <a:p>
            <a:fld id="{5EF4DB86-1720-4924-B2ED-F52E10BE72A6}" type="datetime8">
              <a:rPr lang="he-IL" smtClean="0"/>
              <a:t>14 אפריל 19</a:t>
            </a:fld>
            <a:endParaRPr lang="he-IL" dirty="0"/>
          </a:p>
        </p:txBody>
      </p:sp>
      <p:sp>
        <p:nvSpPr>
          <p:cNvPr id="5" name="Footer Placeholder 4"/>
          <p:cNvSpPr>
            <a:spLocks noGrp="1"/>
          </p:cNvSpPr>
          <p:nvPr>
            <p:ph type="ftr" sz="quarter" idx="11"/>
          </p:nvPr>
        </p:nvSpPr>
        <p:spPr>
          <a:xfrm>
            <a:off x="711201" y="5936190"/>
            <a:ext cx="6446231" cy="365125"/>
          </a:xfrm>
        </p:spPr>
        <p:txBody>
          <a:bodyPr/>
          <a:lstStyle/>
          <a:p>
            <a:endParaRPr lang="he-IL" dirty="0"/>
          </a:p>
        </p:txBody>
      </p:sp>
      <p:sp>
        <p:nvSpPr>
          <p:cNvPr id="6" name="Slide Number Placeholder 5"/>
          <p:cNvSpPr>
            <a:spLocks noGrp="1"/>
          </p:cNvSpPr>
          <p:nvPr>
            <p:ph type="sldNum" sz="quarter" idx="12"/>
          </p:nvPr>
        </p:nvSpPr>
        <p:spPr>
          <a:xfrm>
            <a:off x="10475251" y="2869897"/>
            <a:ext cx="1533115" cy="1090789"/>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234010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ftr" sz="quarter" idx="10"/>
          </p:nvPr>
        </p:nvSpPr>
        <p:spPr>
          <a:xfrm>
            <a:off x="8041855" y="6578600"/>
            <a:ext cx="4150147" cy="279400"/>
          </a:xfrm>
          <a:prstGeom prst="rect">
            <a:avLst/>
          </a:prstGeom>
          <a:ln/>
        </p:spPr>
        <p:txBody>
          <a:bodyPr/>
          <a:lstStyle>
            <a:lvl1pPr>
              <a:defRPr/>
            </a:lvl1pPr>
          </a:lstStyle>
          <a:p>
            <a:pPr>
              <a:defRPr/>
            </a:pPr>
            <a:endParaRPr lang="en-US" dirty="0">
              <a:solidFill>
                <a:srgbClr val="438086"/>
              </a:solidFill>
            </a:endParaRPr>
          </a:p>
        </p:txBody>
      </p:sp>
      <p:sp>
        <p:nvSpPr>
          <p:cNvPr id="5" name="Rectangle 11"/>
          <p:cNvSpPr>
            <a:spLocks noGrp="1" noChangeArrowheads="1"/>
          </p:cNvSpPr>
          <p:nvPr>
            <p:ph type="sldNum" sz="quarter" idx="11"/>
          </p:nvPr>
        </p:nvSpPr>
        <p:spPr>
          <a:ln/>
        </p:spPr>
        <p:txBody>
          <a:bodyPr/>
          <a:lstStyle>
            <a:lvl1pPr>
              <a:defRPr/>
            </a:lvl1pPr>
          </a:lstStyle>
          <a:p>
            <a:pPr>
              <a:defRPr/>
            </a:pPr>
            <a:r>
              <a:rPr lang="he-IL" dirty="0"/>
              <a:t>שקופית </a:t>
            </a:r>
            <a:fld id="{28E6653C-A3DD-492B-B87B-AA01777B9B80}" type="slidenum">
              <a:rPr lang="he-IL"/>
              <a:pPr>
                <a:defRPr/>
              </a:pPr>
              <a:t>‹#›</a:t>
            </a:fld>
            <a:endParaRPr lang="en-US" dirty="0"/>
          </a:p>
        </p:txBody>
      </p:sp>
    </p:spTree>
    <p:extLst>
      <p:ext uri="{BB962C8B-B14F-4D97-AF65-F5344CB8AC3E}">
        <p14:creationId xmlns:p14="http://schemas.microsoft.com/office/powerpoint/2010/main" val="9595881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914400" y="609600"/>
            <a:ext cx="10363200" cy="54864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3"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64E0C597-FCDA-422A-8C64-E57B4ABB25F6}" type="datetime8">
              <a:rPr lang="he-IL" smtClean="0">
                <a:solidFill>
                  <a:prstClr val="black">
                    <a:tint val="75000"/>
                  </a:prstClr>
                </a:solidFill>
              </a:rPr>
              <a:t>14 אפריל 19</a:t>
            </a:fld>
            <a:endParaRPr lang="en-US" dirty="0">
              <a:solidFill>
                <a:prstClr val="black">
                  <a:tint val="75000"/>
                </a:prstClr>
              </a:solidFill>
            </a:endParaRPr>
          </a:p>
        </p:txBody>
      </p:sp>
      <p:sp>
        <p:nvSpPr>
          <p:cNvPr id="4"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22ADB90-D9DB-4C67-98C9-84F7EA3A2E8D}"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23772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fourObj">
  <p:cSld name="כותרת ו-4 תכנים">
    <p:spTree>
      <p:nvGrpSpPr>
        <p:cNvPr id="1" name=""/>
        <p:cNvGrpSpPr/>
        <p:nvPr/>
      </p:nvGrpSpPr>
      <p:grpSpPr>
        <a:xfrm>
          <a:off x="0" y="0"/>
          <a:ext cx="0" cy="0"/>
          <a:chOff x="0" y="0"/>
          <a:chExt cx="0" cy="0"/>
        </a:xfrm>
      </p:grpSpPr>
      <p:sp>
        <p:nvSpPr>
          <p:cNvPr id="2" name="כותרת 1"/>
          <p:cNvSpPr>
            <a:spLocks noGrp="1"/>
          </p:cNvSpPr>
          <p:nvPr>
            <p:ph type="title" sz="quarter"/>
          </p:nvPr>
        </p:nvSpPr>
        <p:spPr>
          <a:xfrm>
            <a:off x="914400" y="609600"/>
            <a:ext cx="10363200" cy="1143000"/>
          </a:xfrm>
        </p:spPr>
        <p:txBody>
          <a:bodyPr/>
          <a:lstStyle/>
          <a:p>
            <a:r>
              <a:rPr lang="he-IL"/>
              <a:t>לחץ כדי לערוך סגנון כותרת של תבנית בסיס</a:t>
            </a:r>
          </a:p>
        </p:txBody>
      </p:sp>
      <p:sp>
        <p:nvSpPr>
          <p:cNvPr id="3" name="מציין מיקום תוכן 2"/>
          <p:cNvSpPr>
            <a:spLocks noGrp="1"/>
          </p:cNvSpPr>
          <p:nvPr>
            <p:ph sz="quarter" idx="1"/>
          </p:nvPr>
        </p:nvSpPr>
        <p:spPr>
          <a:xfrm>
            <a:off x="9144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61976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9144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תוכן 5"/>
          <p:cNvSpPr>
            <a:spLocks noGrp="1"/>
          </p:cNvSpPr>
          <p:nvPr>
            <p:ph sz="quarter" idx="4"/>
          </p:nvPr>
        </p:nvSpPr>
        <p:spPr>
          <a:xfrm>
            <a:off x="61976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E53E2B15-99F4-4339-BF2F-9461BC9CDE45}" type="datetime8">
              <a:rPr lang="he-IL" smtClean="0">
                <a:solidFill>
                  <a:prstClr val="black">
                    <a:tint val="75000"/>
                  </a:prstClr>
                </a:solidFill>
              </a:rPr>
              <a:t>14 אפריל 19</a:t>
            </a:fld>
            <a:endParaRPr lang="en-US" dirty="0">
              <a:solidFill>
                <a:prstClr val="black">
                  <a:tint val="75000"/>
                </a:prstClr>
              </a:solidFill>
            </a:endParaRPr>
          </a:p>
        </p:txBody>
      </p:sp>
      <p:sp>
        <p:nvSpPr>
          <p:cNvPr id="8"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CB8F68-63CF-4662-8118-82D80261BC4A}"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079695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AndTwoObj">
  <p:cSld name="כותרת, טקסט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609600"/>
            <a:ext cx="103632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914400" y="1981200"/>
            <a:ext cx="5080000" cy="4114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61976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61976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BC0C7ECC-6AD4-4839-88C8-0DAF25F8298A}" type="datetime8">
              <a:rPr lang="he-IL" smtClean="0">
                <a:solidFill>
                  <a:prstClr val="black">
                    <a:tint val="75000"/>
                  </a:prstClr>
                </a:solidFill>
              </a:rPr>
              <a:t>14 אפריל 19</a:t>
            </a:fld>
            <a:endParaRPr lang="en-US" dirty="0">
              <a:solidFill>
                <a:prstClr val="black">
                  <a:tint val="75000"/>
                </a:prstClr>
              </a:solidFill>
            </a:endParaRPr>
          </a:p>
        </p:txBody>
      </p:sp>
      <p:sp>
        <p:nvSpPr>
          <p:cNvPr id="7"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D1988BB-789D-4C3A-8C76-08F1BD0F9A2F}"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76807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609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97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Date Placeholder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1A8375E1-2B05-4886-B64F-C4E9F758B59B}" type="datetime8">
              <a:rPr lang="he-IL" smtClean="0">
                <a:solidFill>
                  <a:prstClr val="black">
                    <a:tint val="75000"/>
                  </a:prstClr>
                </a:solidFill>
              </a:rPr>
              <a:t>14 אפריל 19</a:t>
            </a:fld>
            <a:endParaRPr lang="en-US" dirty="0">
              <a:solidFill>
                <a:prstClr val="black">
                  <a:tint val="75000"/>
                </a:prstClr>
              </a:solidFill>
            </a:endParaRPr>
          </a:p>
        </p:txBody>
      </p:sp>
      <p:sp>
        <p:nvSpPr>
          <p:cNvPr id="6" name="Footer Placeholder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481C008-6E96-449B-A903-10D47788E5C8}"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097456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lipArtAndTx">
  <p:cSld name="כותרת, טקסט ופריט אוסף תמונות">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609600"/>
            <a:ext cx="10363200" cy="1143000"/>
          </a:xfrm>
        </p:spPr>
        <p:txBody>
          <a:bodyPr/>
          <a:lstStyle/>
          <a:p>
            <a:r>
              <a:rPr lang="he-IL"/>
              <a:t>לחץ כדי לערוך סגנון כותרת של תבנית בסיס</a:t>
            </a:r>
          </a:p>
        </p:txBody>
      </p:sp>
      <p:sp>
        <p:nvSpPr>
          <p:cNvPr id="3" name="מציין מיקום של אוסף תמונות 2"/>
          <p:cNvSpPr>
            <a:spLocks noGrp="1"/>
          </p:cNvSpPr>
          <p:nvPr>
            <p:ph type="clipArt" sz="half" idx="1"/>
          </p:nvPr>
        </p:nvSpPr>
        <p:spPr>
          <a:xfrm>
            <a:off x="914400" y="1981200"/>
            <a:ext cx="5080000" cy="4114800"/>
          </a:xfrm>
        </p:spPr>
        <p:txBody>
          <a:bodyPr/>
          <a:lstStyle/>
          <a:p>
            <a:pPr lvl="0"/>
            <a:endParaRPr lang="he-IL" noProof="0" dirty="0"/>
          </a:p>
        </p:txBody>
      </p:sp>
      <p:sp>
        <p:nvSpPr>
          <p:cNvPr id="4" name="מציין מיקום טקסט 3"/>
          <p:cNvSpPr>
            <a:spLocks noGrp="1"/>
          </p:cNvSpPr>
          <p:nvPr>
            <p:ph type="body" sz="half" idx="2"/>
          </p:nvPr>
        </p:nvSpPr>
        <p:spPr>
          <a:xfrm>
            <a:off x="6197600" y="1981200"/>
            <a:ext cx="5080000" cy="4114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41F430DA-68FB-4440-B01F-9CF9ECE7559D}"/>
              </a:ext>
            </a:extLst>
          </p:cNvPr>
          <p:cNvSpPr>
            <a:spLocks noGrp="1" noChangeArrowheads="1"/>
          </p:cNvSpPr>
          <p:nvPr>
            <p:ph type="dt" sz="half" idx="10"/>
          </p:nvPr>
        </p:nvSpPr>
        <p:spPr>
          <a:ln/>
        </p:spPr>
        <p:txBody>
          <a:bodyPr/>
          <a:lstStyle>
            <a:lvl1pPr>
              <a:defRPr/>
            </a:lvl1pPr>
          </a:lstStyle>
          <a:p>
            <a:pPr>
              <a:defRPr/>
            </a:pPr>
            <a:fld id="{915C6369-C7B0-4C37-A9A6-ACBF7A9BDAAC}" type="datetime8">
              <a:rPr lang="he-IL" altLang="he-IL" smtClean="0"/>
              <a:t>14 אפריל 19</a:t>
            </a:fld>
            <a:endParaRPr lang="en-US" altLang="he-IL" dirty="0"/>
          </a:p>
        </p:txBody>
      </p:sp>
      <p:sp>
        <p:nvSpPr>
          <p:cNvPr id="6" name="Rectangle 5">
            <a:extLst>
              <a:ext uri="{FF2B5EF4-FFF2-40B4-BE49-F238E27FC236}">
                <a16:creationId xmlns:a16="http://schemas.microsoft.com/office/drawing/2014/main" id="{46797E37-AABF-4D9F-8DE8-2A56121B6583}"/>
              </a:ext>
            </a:extLst>
          </p:cNvPr>
          <p:cNvSpPr>
            <a:spLocks noGrp="1" noChangeArrowheads="1"/>
          </p:cNvSpPr>
          <p:nvPr>
            <p:ph type="ftr" sz="quarter" idx="11"/>
          </p:nvPr>
        </p:nvSpPr>
        <p:spPr>
          <a:ln/>
        </p:spPr>
        <p:txBody>
          <a:bodyPr/>
          <a:lstStyle>
            <a:lvl1pPr>
              <a:defRPr/>
            </a:lvl1pPr>
          </a:lstStyle>
          <a:p>
            <a:pPr>
              <a:defRPr/>
            </a:pPr>
            <a:endParaRPr lang="en-US" altLang="he-IL" dirty="0"/>
          </a:p>
        </p:txBody>
      </p:sp>
      <p:sp>
        <p:nvSpPr>
          <p:cNvPr id="7" name="Rectangle 6">
            <a:extLst>
              <a:ext uri="{FF2B5EF4-FFF2-40B4-BE49-F238E27FC236}">
                <a16:creationId xmlns:a16="http://schemas.microsoft.com/office/drawing/2014/main" id="{D482A4AE-0CAA-47BD-9F6D-06608401E405}"/>
              </a:ext>
            </a:extLst>
          </p:cNvPr>
          <p:cNvSpPr>
            <a:spLocks noGrp="1" noChangeArrowheads="1"/>
          </p:cNvSpPr>
          <p:nvPr>
            <p:ph type="sldNum" sz="quarter" idx="12"/>
          </p:nvPr>
        </p:nvSpPr>
        <p:spPr>
          <a:ln/>
        </p:spPr>
        <p:txBody>
          <a:bodyPr/>
          <a:lstStyle>
            <a:lvl1pPr>
              <a:defRPr/>
            </a:lvl1pPr>
          </a:lstStyle>
          <a:p>
            <a:pPr>
              <a:defRPr/>
            </a:pPr>
            <a:fld id="{2D49D8BE-3510-4266-AA0D-AD64CBF0936D}" type="slidenum">
              <a:rPr lang="he-IL" altLang="he-IL"/>
              <a:pPr>
                <a:defRPr/>
              </a:pPr>
              <a:t>‹#›</a:t>
            </a:fld>
            <a:endParaRPr lang="en-US" altLang="he-IL" dirty="0"/>
          </a:p>
        </p:txBody>
      </p:sp>
    </p:spTree>
    <p:extLst>
      <p:ext uri="{BB962C8B-B14F-4D97-AF65-F5344CB8AC3E}">
        <p14:creationId xmlns:p14="http://schemas.microsoft.com/office/powerpoint/2010/main" val="35496875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12E0BE46-556F-4E95-8059-84F99FA385E6}" type="datetime8">
              <a:rPr lang="he-IL" sz="1600" smtClean="0">
                <a:solidFill>
                  <a:srgbClr val="438086"/>
                </a:solidFill>
              </a:rPr>
              <a:t>14 אפריל 19</a:t>
            </a:fld>
            <a:endParaRPr lang="en-US" sz="1600" dirty="0">
              <a:solidFill>
                <a:srgbClr val="438086"/>
              </a:solidFill>
            </a:endParaRPr>
          </a:p>
        </p:txBody>
      </p:sp>
      <p:sp>
        <p:nvSpPr>
          <p:cNvPr id="17" name="Footer Placeholder 16"/>
          <p:cNvSpPr>
            <a:spLocks noGrp="1"/>
          </p:cNvSpPr>
          <p:nvPr>
            <p:ph type="ftr" sz="quarter" idx="11"/>
          </p:nvPr>
        </p:nvSpPr>
        <p:spPr>
          <a:xfrm>
            <a:off x="7213600" y="4205288"/>
            <a:ext cx="17272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pPr fontAlgn="base">
              <a:spcBef>
                <a:spcPct val="0"/>
              </a:spcBef>
              <a:spcAft>
                <a:spcPct val="0"/>
              </a:spcAft>
              <a:defRPr/>
            </a:pPr>
            <a:fld id="{860C04BA-5FF7-4601-A718-7B2C673CC76D}" type="slidenum">
              <a:rPr lang="he-IL" smtClean="0">
                <a:solidFill>
                  <a:prstClr val="white"/>
                </a:solidFill>
              </a:rPr>
              <a:pPr fontAlgn="base">
                <a:spcBef>
                  <a:spcPct val="0"/>
                </a:spcBef>
                <a:spcAft>
                  <a:spcPct val="0"/>
                </a:spcAft>
                <a:defRPr/>
              </a:pPr>
              <a:t>‹#›</a:t>
            </a:fld>
            <a:endParaRPr lang="en-US" dirty="0">
              <a:solidFill>
                <a:prstClr val="white"/>
              </a:solidFill>
            </a:endParaRPr>
          </a:p>
        </p:txBody>
      </p:sp>
    </p:spTree>
    <p:extLst>
      <p:ext uri="{BB962C8B-B14F-4D97-AF65-F5344CB8AC3E}">
        <p14:creationId xmlns:p14="http://schemas.microsoft.com/office/powerpoint/2010/main" val="2993395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88862D-7CFB-4A25-B71E-3793AB2E70B5}" type="datetime8">
              <a:rPr lang="he-IL" smtClean="0">
                <a:solidFill>
                  <a:srgbClr val="438086"/>
                </a:solidFill>
              </a:rPr>
              <a:t>14 אפריל 19</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4175508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FB56F58-0143-465D-B225-564E2F78C1BA}" type="datetime8">
              <a:rPr lang="he-IL" smtClean="0">
                <a:solidFill>
                  <a:srgbClr val="438086"/>
                </a:solidFill>
              </a:rPr>
              <a:t>14 אפריל 19</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40079338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461060-542C-4D41-B48A-601AF51B003D}" type="datetime8">
              <a:rPr lang="he-IL" smtClean="0">
                <a:solidFill>
                  <a:srgbClr val="438086"/>
                </a:solidFill>
              </a:rPr>
              <a:t>14 אפריל 19</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505003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grpSp>
        <p:nvGrpSpPr>
          <p:cNvPr id="17" name="Group 16"/>
          <p:cNvGrpSpPr/>
          <p:nvPr/>
        </p:nvGrpSpPr>
        <p:grpSpPr>
          <a:xfrm>
            <a:off x="0" y="609601"/>
            <a:ext cx="1221595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1200" y="753228"/>
            <a:ext cx="9183187" cy="1080938"/>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711201" y="2336873"/>
            <a:ext cx="4477199" cy="359931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414838" y="2336873"/>
            <a:ext cx="4479548" cy="359931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3ECBAE7-00E6-4DFF-83C7-78F2222E30A0}"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24310323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7379872B-10C8-4A7E-ACE0-ED8018D575D5}" type="datetime8">
              <a:rPr lang="he-IL" smtClean="0">
                <a:solidFill>
                  <a:srgbClr val="438086"/>
                </a:solidFill>
              </a:rPr>
              <a:t>14 אפריל 19</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27476150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2BB0469E-12C9-41F4-80A5-7F259D7B7ECF}" type="datetime8">
              <a:rPr lang="he-IL" smtClean="0">
                <a:solidFill>
                  <a:srgbClr val="438086"/>
                </a:solidFill>
              </a:rPr>
              <a:t>14 אפריל 19</a:t>
            </a:fld>
            <a:endParaRPr lang="en-US" dirty="0">
              <a:solidFill>
                <a:srgbClr val="438086"/>
              </a:solidFill>
            </a:endParaRPr>
          </a:p>
        </p:txBody>
      </p:sp>
      <p:sp>
        <p:nvSpPr>
          <p:cNvPr id="4" name="Footer Placeholder 3"/>
          <p:cNvSpPr>
            <a:spLocks noGrp="1"/>
          </p:cNvSpPr>
          <p:nvPr>
            <p:ph type="ftr" sz="quarter" idx="11"/>
          </p:nvPr>
        </p:nvSpPr>
        <p:spPr>
          <a:xfrm>
            <a:off x="7010400" y="612648"/>
            <a:ext cx="176784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10899648" y="2272"/>
            <a:ext cx="1016000" cy="365760"/>
          </a:xfrm>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5705899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DF755-D1A9-47D5-A3FB-9F6B95FB91B6}" type="datetime8">
              <a:rPr lang="he-IL" smtClean="0">
                <a:solidFill>
                  <a:srgbClr val="438086"/>
                </a:solidFill>
              </a:rPr>
              <a:t>14 אפריל 19</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8328468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0163A3D-FF4A-4FA4-A95F-141FF45F5AB6}" type="datetime8">
              <a:rPr lang="he-IL" smtClean="0">
                <a:solidFill>
                  <a:srgbClr val="438086"/>
                </a:solidFill>
              </a:rPr>
              <a:t>14 אפריל 19</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3497048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31F5F7-F5D3-42C8-819D-6A8D43D073C2}" type="datetime8">
              <a:rPr lang="he-IL" smtClean="0">
                <a:solidFill>
                  <a:srgbClr val="438086"/>
                </a:solidFill>
              </a:rPr>
              <a:t>14 אפריל 19</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6445124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6D9420-FA14-438C-948E-95FEE6091074}" type="datetime8">
              <a:rPr lang="he-IL" smtClean="0">
                <a:solidFill>
                  <a:srgbClr val="438086"/>
                </a:solidFill>
              </a:rPr>
              <a:t>14 אפריל 19</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9032960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230D3B-20A2-4A12-B848-E102B3DC1A31}" type="datetime8">
              <a:rPr lang="he-IL" smtClean="0">
                <a:solidFill>
                  <a:srgbClr val="438086"/>
                </a:solidFill>
              </a:rPr>
              <a:t>14 אפריל 19</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4333705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ClipArt">
  <p:cSld name="כותרת, פריט אוסף תמונות ו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609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אוסף תמונות 3"/>
          <p:cNvSpPr>
            <a:spLocks noGrp="1"/>
          </p:cNvSpPr>
          <p:nvPr>
            <p:ph type="clipArt" sz="half" idx="2"/>
          </p:nvPr>
        </p:nvSpPr>
        <p:spPr>
          <a:xfrm>
            <a:off x="6197600" y="1600201"/>
            <a:ext cx="5384800" cy="4525963"/>
          </a:xfrm>
        </p:spPr>
        <p:txBody>
          <a:bodyPr/>
          <a:lstStyle/>
          <a:p>
            <a:pPr lvl="0"/>
            <a:endParaRPr lang="he-IL" noProof="0" dirty="0"/>
          </a:p>
        </p:txBody>
      </p:sp>
      <p:sp>
        <p:nvSpPr>
          <p:cNvPr id="5" name="Date Placeholder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82978B1E-93C8-4E3C-857B-36C3533ACB00}" type="datetime8">
              <a:rPr lang="he-IL" smtClean="0">
                <a:solidFill>
                  <a:srgbClr val="438086"/>
                </a:solidFill>
              </a:rPr>
              <a:t>14 אפריל 19</a:t>
            </a:fld>
            <a:endParaRPr lang="en-US" dirty="0">
              <a:solidFill>
                <a:srgbClr val="438086"/>
              </a:solidFill>
            </a:endParaRPr>
          </a:p>
        </p:txBody>
      </p:sp>
      <p:sp>
        <p:nvSpPr>
          <p:cNvPr id="6" name="Footer Placeholder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srgbClr val="43808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58C5676-BED2-4C8F-8123-E5B904667F91}" type="slidenum">
              <a:rPr lang="he-IL"/>
              <a:pPr>
                <a:defRPr/>
              </a:pPr>
              <a:t>‹#›</a:t>
            </a:fld>
            <a:endParaRPr lang="en-US" dirty="0"/>
          </a:p>
        </p:txBody>
      </p:sp>
    </p:spTree>
    <p:extLst>
      <p:ext uri="{BB962C8B-B14F-4D97-AF65-F5344CB8AC3E}">
        <p14:creationId xmlns:p14="http://schemas.microsoft.com/office/powerpoint/2010/main" val="24273499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ftr" sz="quarter" idx="10"/>
          </p:nvPr>
        </p:nvSpPr>
        <p:spPr>
          <a:xfrm>
            <a:off x="8041855" y="6578600"/>
            <a:ext cx="4150147" cy="279400"/>
          </a:xfrm>
          <a:prstGeom prst="rect">
            <a:avLst/>
          </a:prstGeom>
          <a:ln/>
        </p:spPr>
        <p:txBody>
          <a:bodyPr/>
          <a:lstStyle>
            <a:lvl1pPr>
              <a:defRPr/>
            </a:lvl1pPr>
          </a:lstStyle>
          <a:p>
            <a:pPr>
              <a:defRPr/>
            </a:pPr>
            <a:endParaRPr lang="en-US" dirty="0">
              <a:solidFill>
                <a:srgbClr val="438086"/>
              </a:solidFill>
            </a:endParaRPr>
          </a:p>
        </p:txBody>
      </p:sp>
      <p:sp>
        <p:nvSpPr>
          <p:cNvPr id="5" name="Rectangle 11"/>
          <p:cNvSpPr>
            <a:spLocks noGrp="1" noChangeArrowheads="1"/>
          </p:cNvSpPr>
          <p:nvPr>
            <p:ph type="sldNum" sz="quarter" idx="11"/>
          </p:nvPr>
        </p:nvSpPr>
        <p:spPr>
          <a:ln/>
        </p:spPr>
        <p:txBody>
          <a:bodyPr/>
          <a:lstStyle>
            <a:lvl1pPr>
              <a:defRPr/>
            </a:lvl1pPr>
          </a:lstStyle>
          <a:p>
            <a:pPr>
              <a:defRPr/>
            </a:pPr>
            <a:r>
              <a:rPr lang="he-IL" dirty="0"/>
              <a:t>שקופית </a:t>
            </a:r>
            <a:fld id="{28E6653C-A3DD-492B-B87B-AA01777B9B80}" type="slidenum">
              <a:rPr lang="he-IL"/>
              <a:pPr>
                <a:defRPr/>
              </a:pPr>
              <a:t>‹#›</a:t>
            </a:fld>
            <a:endParaRPr lang="en-US" dirty="0"/>
          </a:p>
        </p:txBody>
      </p:sp>
    </p:spTree>
    <p:extLst>
      <p:ext uri="{BB962C8B-B14F-4D97-AF65-F5344CB8AC3E}">
        <p14:creationId xmlns:p14="http://schemas.microsoft.com/office/powerpoint/2010/main" val="22273202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914400" y="609600"/>
            <a:ext cx="10363200" cy="54864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3"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95C2FE15-4B11-4FF6-85FF-073BB3B8099C}" type="datetime8">
              <a:rPr lang="he-IL" smtClean="0">
                <a:solidFill>
                  <a:prstClr val="black">
                    <a:tint val="75000"/>
                  </a:prstClr>
                </a:solidFill>
              </a:rPr>
              <a:t>14 אפריל 19</a:t>
            </a:fld>
            <a:endParaRPr lang="en-US" dirty="0">
              <a:solidFill>
                <a:prstClr val="black">
                  <a:tint val="75000"/>
                </a:prstClr>
              </a:solidFill>
            </a:endParaRPr>
          </a:p>
        </p:txBody>
      </p:sp>
      <p:sp>
        <p:nvSpPr>
          <p:cNvPr id="4"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22ADB90-D9DB-4C67-98C9-84F7EA3A2E8D}"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072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grpSp>
        <p:nvGrpSpPr>
          <p:cNvPr id="28" name="Group 27"/>
          <p:cNvGrpSpPr/>
          <p:nvPr/>
        </p:nvGrpSpPr>
        <p:grpSpPr>
          <a:xfrm>
            <a:off x="0" y="609601"/>
            <a:ext cx="1221595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753231"/>
            <a:ext cx="9195379" cy="108093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14651" y="2336875"/>
            <a:ext cx="419344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708852" y="3030010"/>
            <a:ext cx="4489393" cy="2906179"/>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710195" y="2336873"/>
            <a:ext cx="4194036"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5414839" y="3030010"/>
            <a:ext cx="4489392" cy="2906179"/>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C163ACF1-2EBD-4F39-8551-C5D75674BD72}" type="datetime8">
              <a:rPr lang="he-IL" smtClean="0"/>
              <a:t>14 אפריל 19</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374789685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fourObj">
  <p:cSld name="כותרת ו-4 תכנים">
    <p:spTree>
      <p:nvGrpSpPr>
        <p:cNvPr id="1" name=""/>
        <p:cNvGrpSpPr/>
        <p:nvPr/>
      </p:nvGrpSpPr>
      <p:grpSpPr>
        <a:xfrm>
          <a:off x="0" y="0"/>
          <a:ext cx="0" cy="0"/>
          <a:chOff x="0" y="0"/>
          <a:chExt cx="0" cy="0"/>
        </a:xfrm>
      </p:grpSpPr>
      <p:sp>
        <p:nvSpPr>
          <p:cNvPr id="2" name="כותרת 1"/>
          <p:cNvSpPr>
            <a:spLocks noGrp="1"/>
          </p:cNvSpPr>
          <p:nvPr>
            <p:ph type="title" sz="quarter"/>
          </p:nvPr>
        </p:nvSpPr>
        <p:spPr>
          <a:xfrm>
            <a:off x="914400" y="609600"/>
            <a:ext cx="10363200" cy="1143000"/>
          </a:xfrm>
        </p:spPr>
        <p:txBody>
          <a:bodyPr/>
          <a:lstStyle/>
          <a:p>
            <a:r>
              <a:rPr lang="he-IL"/>
              <a:t>לחץ כדי לערוך סגנון כותרת של תבנית בסיס</a:t>
            </a:r>
          </a:p>
        </p:txBody>
      </p:sp>
      <p:sp>
        <p:nvSpPr>
          <p:cNvPr id="3" name="מציין מיקום תוכן 2"/>
          <p:cNvSpPr>
            <a:spLocks noGrp="1"/>
          </p:cNvSpPr>
          <p:nvPr>
            <p:ph sz="quarter" idx="1"/>
          </p:nvPr>
        </p:nvSpPr>
        <p:spPr>
          <a:xfrm>
            <a:off x="9144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61976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9144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תוכן 5"/>
          <p:cNvSpPr>
            <a:spLocks noGrp="1"/>
          </p:cNvSpPr>
          <p:nvPr>
            <p:ph sz="quarter" idx="4"/>
          </p:nvPr>
        </p:nvSpPr>
        <p:spPr>
          <a:xfrm>
            <a:off x="61976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B9D5E9B0-A6F8-49DB-A2F1-AF12460D5A40}" type="datetime8">
              <a:rPr lang="he-IL" smtClean="0">
                <a:solidFill>
                  <a:prstClr val="black">
                    <a:tint val="75000"/>
                  </a:prstClr>
                </a:solidFill>
              </a:rPr>
              <a:t>14 אפריל 19</a:t>
            </a:fld>
            <a:endParaRPr lang="en-US" dirty="0">
              <a:solidFill>
                <a:prstClr val="black">
                  <a:tint val="75000"/>
                </a:prstClr>
              </a:solidFill>
            </a:endParaRPr>
          </a:p>
        </p:txBody>
      </p:sp>
      <p:sp>
        <p:nvSpPr>
          <p:cNvPr id="8"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CB8F68-63CF-4662-8118-82D80261BC4A}"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370147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TwoObj">
  <p:cSld name="כותרת, טקסט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609600"/>
            <a:ext cx="103632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914400" y="1981200"/>
            <a:ext cx="5080000" cy="4114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61976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61976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72D1CBA5-8BBF-40F0-BC3F-296A8677B8EE}" type="datetime8">
              <a:rPr lang="he-IL" smtClean="0">
                <a:solidFill>
                  <a:prstClr val="black">
                    <a:tint val="75000"/>
                  </a:prstClr>
                </a:solidFill>
              </a:rPr>
              <a:t>14 אפריל 19</a:t>
            </a:fld>
            <a:endParaRPr lang="en-US" dirty="0">
              <a:solidFill>
                <a:prstClr val="black">
                  <a:tint val="75000"/>
                </a:prstClr>
              </a:solidFill>
            </a:endParaRPr>
          </a:p>
        </p:txBody>
      </p:sp>
      <p:sp>
        <p:nvSpPr>
          <p:cNvPr id="7"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D1988BB-789D-4C3A-8C76-08F1BD0F9A2F}"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51951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Obj">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609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97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Date Placeholder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fld id="{485CCF8C-E397-4A7B-B986-A24068C3B86A}" type="datetime8">
              <a:rPr lang="he-IL" smtClean="0">
                <a:solidFill>
                  <a:prstClr val="black">
                    <a:tint val="75000"/>
                  </a:prstClr>
                </a:solidFill>
              </a:rPr>
              <a:t>14 אפריל 19</a:t>
            </a:fld>
            <a:endParaRPr lang="en-US" dirty="0">
              <a:solidFill>
                <a:prstClr val="black">
                  <a:tint val="75000"/>
                </a:prstClr>
              </a:solidFill>
            </a:endParaRPr>
          </a:p>
        </p:txBody>
      </p:sp>
      <p:sp>
        <p:nvSpPr>
          <p:cNvPr id="6" name="Footer Placeholder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481C008-6E96-449B-A903-10D47788E5C8}"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970218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clipArtAndTx">
  <p:cSld name="כותרת, טקסט ופריט אוסף תמונות">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609600"/>
            <a:ext cx="10363200" cy="1143000"/>
          </a:xfrm>
        </p:spPr>
        <p:txBody>
          <a:bodyPr/>
          <a:lstStyle/>
          <a:p>
            <a:r>
              <a:rPr lang="he-IL"/>
              <a:t>לחץ כדי לערוך סגנון כותרת של תבנית בסיס</a:t>
            </a:r>
          </a:p>
        </p:txBody>
      </p:sp>
      <p:sp>
        <p:nvSpPr>
          <p:cNvPr id="3" name="מציין מיקום של אוסף תמונות 2"/>
          <p:cNvSpPr>
            <a:spLocks noGrp="1"/>
          </p:cNvSpPr>
          <p:nvPr>
            <p:ph type="clipArt" sz="half" idx="1"/>
          </p:nvPr>
        </p:nvSpPr>
        <p:spPr>
          <a:xfrm>
            <a:off x="914400" y="1981200"/>
            <a:ext cx="5080000" cy="4114800"/>
          </a:xfrm>
        </p:spPr>
        <p:txBody>
          <a:bodyPr/>
          <a:lstStyle/>
          <a:p>
            <a:pPr lvl="0"/>
            <a:endParaRPr lang="he-IL" noProof="0" dirty="0"/>
          </a:p>
        </p:txBody>
      </p:sp>
      <p:sp>
        <p:nvSpPr>
          <p:cNvPr id="4" name="מציין מיקום טקסט 3"/>
          <p:cNvSpPr>
            <a:spLocks noGrp="1"/>
          </p:cNvSpPr>
          <p:nvPr>
            <p:ph type="body" sz="half" idx="2"/>
          </p:nvPr>
        </p:nvSpPr>
        <p:spPr>
          <a:xfrm>
            <a:off x="6197600" y="1981200"/>
            <a:ext cx="5080000" cy="4114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41F430DA-68FB-4440-B01F-9CF9ECE7559D}"/>
              </a:ext>
            </a:extLst>
          </p:cNvPr>
          <p:cNvSpPr>
            <a:spLocks noGrp="1" noChangeArrowheads="1"/>
          </p:cNvSpPr>
          <p:nvPr>
            <p:ph type="dt" sz="half" idx="10"/>
          </p:nvPr>
        </p:nvSpPr>
        <p:spPr>
          <a:ln/>
        </p:spPr>
        <p:txBody>
          <a:bodyPr/>
          <a:lstStyle>
            <a:lvl1pPr>
              <a:defRPr/>
            </a:lvl1pPr>
          </a:lstStyle>
          <a:p>
            <a:pPr>
              <a:defRPr/>
            </a:pPr>
            <a:fld id="{22FFE745-E365-4766-81C5-D9B6C6829D2B}" type="datetime8">
              <a:rPr lang="he-IL" altLang="he-IL" smtClean="0"/>
              <a:t>14 אפריל 19</a:t>
            </a:fld>
            <a:endParaRPr lang="en-US" altLang="he-IL" dirty="0"/>
          </a:p>
        </p:txBody>
      </p:sp>
      <p:sp>
        <p:nvSpPr>
          <p:cNvPr id="6" name="Rectangle 5">
            <a:extLst>
              <a:ext uri="{FF2B5EF4-FFF2-40B4-BE49-F238E27FC236}">
                <a16:creationId xmlns:a16="http://schemas.microsoft.com/office/drawing/2014/main" id="{46797E37-AABF-4D9F-8DE8-2A56121B6583}"/>
              </a:ext>
            </a:extLst>
          </p:cNvPr>
          <p:cNvSpPr>
            <a:spLocks noGrp="1" noChangeArrowheads="1"/>
          </p:cNvSpPr>
          <p:nvPr>
            <p:ph type="ftr" sz="quarter" idx="11"/>
          </p:nvPr>
        </p:nvSpPr>
        <p:spPr>
          <a:ln/>
        </p:spPr>
        <p:txBody>
          <a:bodyPr/>
          <a:lstStyle>
            <a:lvl1pPr>
              <a:defRPr/>
            </a:lvl1pPr>
          </a:lstStyle>
          <a:p>
            <a:pPr>
              <a:defRPr/>
            </a:pPr>
            <a:endParaRPr lang="en-US" altLang="he-IL" dirty="0"/>
          </a:p>
        </p:txBody>
      </p:sp>
      <p:sp>
        <p:nvSpPr>
          <p:cNvPr id="7" name="Rectangle 6">
            <a:extLst>
              <a:ext uri="{FF2B5EF4-FFF2-40B4-BE49-F238E27FC236}">
                <a16:creationId xmlns:a16="http://schemas.microsoft.com/office/drawing/2014/main" id="{D482A4AE-0CAA-47BD-9F6D-06608401E405}"/>
              </a:ext>
            </a:extLst>
          </p:cNvPr>
          <p:cNvSpPr>
            <a:spLocks noGrp="1" noChangeArrowheads="1"/>
          </p:cNvSpPr>
          <p:nvPr>
            <p:ph type="sldNum" sz="quarter" idx="12"/>
          </p:nvPr>
        </p:nvSpPr>
        <p:spPr>
          <a:ln/>
        </p:spPr>
        <p:txBody>
          <a:bodyPr/>
          <a:lstStyle>
            <a:lvl1pPr>
              <a:defRPr/>
            </a:lvl1pPr>
          </a:lstStyle>
          <a:p>
            <a:pPr>
              <a:defRPr/>
            </a:pPr>
            <a:fld id="{2D49D8BE-3510-4266-AA0D-AD64CBF0936D}" type="slidenum">
              <a:rPr lang="he-IL" altLang="he-IL"/>
              <a:pPr>
                <a:defRPr/>
              </a:pPr>
              <a:t>‹#›</a:t>
            </a:fld>
            <a:endParaRPr lang="en-US" altLang="he-IL" dirty="0"/>
          </a:p>
        </p:txBody>
      </p:sp>
    </p:spTree>
    <p:extLst>
      <p:ext uri="{BB962C8B-B14F-4D97-AF65-F5344CB8AC3E}">
        <p14:creationId xmlns:p14="http://schemas.microsoft.com/office/powerpoint/2010/main" val="78582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grpSp>
        <p:nvGrpSpPr>
          <p:cNvPr id="15" name="Group 14"/>
          <p:cNvGrpSpPr/>
          <p:nvPr/>
        </p:nvGrpSpPr>
        <p:grpSpPr>
          <a:xfrm>
            <a:off x="0" y="609601"/>
            <a:ext cx="1221595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843A872-F8FE-4F99-9CB9-009D636E44E3}" type="datetime8">
              <a:rPr lang="he-IL" smtClean="0"/>
              <a:t>14 אפריל 19</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227908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10289623" y="1973262"/>
            <a:ext cx="1926336" cy="144270"/>
          </a:xfrm>
          <a:prstGeom prst="rect">
            <a:avLst/>
          </a:prstGeom>
        </p:spPr>
      </p:pic>
      <p:sp>
        <p:nvSpPr>
          <p:cNvPr id="14" name="Rectangle 13"/>
          <p:cNvSpPr/>
          <p:nvPr/>
        </p:nvSpPr>
        <p:spPr>
          <a:xfrm>
            <a:off x="10281026" y="609600"/>
            <a:ext cx="1910975"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90FEA2D-B43E-4756-895A-E4AED35A58D6}" type="datetime8">
              <a:rPr lang="he-IL" smtClean="0"/>
              <a:t>14 אפריל 19</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7944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grpSp>
        <p:nvGrpSpPr>
          <p:cNvPr id="17" name="Group 16"/>
          <p:cNvGrpSpPr/>
          <p:nvPr/>
        </p:nvGrpSpPr>
        <p:grpSpPr>
          <a:xfrm>
            <a:off x="0" y="609601"/>
            <a:ext cx="1221595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753227"/>
            <a:ext cx="9195379" cy="1080940"/>
          </a:xfrm>
        </p:spPr>
        <p:txBody>
          <a:bodyPr anchor="ctr">
            <a:normAutofit/>
          </a:bodyPr>
          <a:lstStyle>
            <a:lvl1pPr>
              <a:defRPr sz="36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685847" y="2336875"/>
            <a:ext cx="5218384" cy="359931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11201" y="2336874"/>
            <a:ext cx="372832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19DC55B4-C40E-44DC-97FB-5EAD1AE067E7}"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97427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grpSp>
        <p:nvGrpSpPr>
          <p:cNvPr id="17" name="Group 16"/>
          <p:cNvGrpSpPr/>
          <p:nvPr/>
        </p:nvGrpSpPr>
        <p:grpSpPr>
          <a:xfrm>
            <a:off x="0" y="609601"/>
            <a:ext cx="1221595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753228"/>
            <a:ext cx="9195379" cy="1080938"/>
          </a:xfrm>
        </p:spPr>
        <p:txBody>
          <a:bodyPr anchor="ctr">
            <a:normAutofit/>
          </a:bodyPr>
          <a:lstStyle>
            <a:lvl1pPr>
              <a:defRPr sz="36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4681275" y="2336874"/>
            <a:ext cx="5222956"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708851" y="2336875"/>
            <a:ext cx="373131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EC499055-887B-4F85-ABAB-4B83330B3425}"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918509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theme" Target="../theme/theme3.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52513F6-4CAD-4F86-8BA3-C3AFCE09C77F}" type="datetime8">
              <a:rPr lang="he-IL" smtClean="0"/>
              <a:t>14 אפריל 19</a:t>
            </a:fld>
            <a:endParaRPr lang="he-IL" dirty="0"/>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dirty="0"/>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30076217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BB2F575D-EFCF-4C84-A9C1-7E70D0A36083}" type="datetime8">
              <a:rPr lang="he-IL" smtClean="0">
                <a:solidFill>
                  <a:srgbClr val="438086"/>
                </a:solidFill>
              </a:rPr>
              <a:t>14 אפריל 19</a:t>
            </a:fld>
            <a:endParaRPr lang="en-US" dirty="0">
              <a:solidFill>
                <a:srgbClr val="438086"/>
              </a:solidFill>
            </a:endParaRP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pPr fontAlgn="base">
              <a:spcBef>
                <a:spcPct val="0"/>
              </a:spcBef>
              <a:spcAft>
                <a:spcPct val="0"/>
              </a:spcAft>
              <a:defRPr/>
            </a:pPr>
            <a:fld id="{CD000850-9E29-44E7-A154-77607CCEB50D}" type="slidenum">
              <a:rPr lang="he-IL"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57646628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Lst>
  <p:transition>
    <p:random/>
  </p:transition>
  <p:hf hdr="0" ft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41565E2D-846A-4128-8039-7E29379D132B}" type="datetime8">
              <a:rPr lang="he-IL" smtClean="0">
                <a:solidFill>
                  <a:srgbClr val="438086"/>
                </a:solidFill>
              </a:rPr>
              <a:t>14 אפריל 19</a:t>
            </a:fld>
            <a:endParaRPr lang="en-US" dirty="0">
              <a:solidFill>
                <a:srgbClr val="438086"/>
              </a:solidFill>
            </a:endParaRP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pPr fontAlgn="base">
              <a:spcBef>
                <a:spcPct val="0"/>
              </a:spcBef>
              <a:spcAft>
                <a:spcPct val="0"/>
              </a:spcAft>
              <a:defRPr/>
            </a:pPr>
            <a:fld id="{CD000850-9E29-44E7-A154-77607CCEB50D}" type="slidenum">
              <a:rPr lang="he-IL"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43867114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Lst>
  <p:transition>
    <p:random/>
  </p:transition>
  <p:hf hdr="0" ft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hyperlink" Target="http://he.wikipedia.org/wiki/%D7%A7%D7%95%D7%91%D7%A5:Charles_Robert_Darwin_by_John_Collier_cropped.jpg" TargetMode="External"/><Relationship Id="rId2" Type="http://schemas.openxmlformats.org/officeDocument/2006/relationships/image" Target="../media/image5.png"/><Relationship Id="rId1" Type="http://schemas.openxmlformats.org/officeDocument/2006/relationships/slideLayout" Target="../slideLayouts/slideLayout19.xml"/><Relationship Id="rId5" Type="http://schemas.openxmlformats.org/officeDocument/2006/relationships/image" Target="../media/image7.wmf"/><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9.emf"/><Relationship Id="rId1" Type="http://schemas.openxmlformats.org/officeDocument/2006/relationships/slideLayout" Target="../slideLayouts/slideLayout19.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11.png"/><Relationship Id="rId7" Type="http://schemas.openxmlformats.org/officeDocument/2006/relationships/oleObject" Target="../embeddings/oleObject1.bin"/><Relationship Id="rId2" Type="http://schemas.openxmlformats.org/officeDocument/2006/relationships/slideLayout" Target="../slideLayouts/slideLayout19.xml"/><Relationship Id="rId1" Type="http://schemas.openxmlformats.org/officeDocument/2006/relationships/vmlDrawing" Target="../drawings/vmlDrawing1.vml"/><Relationship Id="rId6" Type="http://schemas.openxmlformats.org/officeDocument/2006/relationships/image" Target="../media/image14.png"/><Relationship Id="rId5" Type="http://schemas.openxmlformats.org/officeDocument/2006/relationships/image" Target="../media/image13.wmf"/><Relationship Id="rId4" Type="http://schemas.openxmlformats.org/officeDocument/2006/relationships/image" Target="../media/image12.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2DB7BD3-BC6B-4F1F-B4B7-9AB35A9AACED}"/>
              </a:ext>
            </a:extLst>
          </p:cNvPr>
          <p:cNvSpPr>
            <a:spLocks noGrp="1" noChangeArrowheads="1"/>
          </p:cNvSpPr>
          <p:nvPr>
            <p:ph type="title"/>
          </p:nvPr>
        </p:nvSpPr>
        <p:spPr bwMode="auto">
          <a:xfrm>
            <a:off x="2063552" y="952799"/>
            <a:ext cx="6896534" cy="1080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ctr" rtl="1"/>
            <a:r>
              <a:rPr lang="he-IL" altLang="he-IL" sz="6000" b="1" dirty="0"/>
              <a:t>ארגון וניהול</a:t>
            </a:r>
            <a:endParaRPr lang="en-US" altLang="he-IL" sz="6000" b="1" dirty="0"/>
          </a:p>
        </p:txBody>
      </p:sp>
      <p:sp>
        <p:nvSpPr>
          <p:cNvPr id="3" name="TextBox 2">
            <a:extLst>
              <a:ext uri="{FF2B5EF4-FFF2-40B4-BE49-F238E27FC236}">
                <a16:creationId xmlns:a16="http://schemas.microsoft.com/office/drawing/2014/main" id="{15221894-8C90-4CB8-A327-2960F399C3BB}"/>
              </a:ext>
            </a:extLst>
          </p:cNvPr>
          <p:cNvSpPr txBox="1"/>
          <p:nvPr/>
        </p:nvSpPr>
        <p:spPr>
          <a:xfrm>
            <a:off x="1888874" y="5905202"/>
            <a:ext cx="1430571" cy="646331"/>
          </a:xfrm>
          <a:prstGeom prst="rect">
            <a:avLst/>
          </a:prstGeom>
          <a:noFill/>
        </p:spPr>
        <p:txBody>
          <a:bodyPr wrap="square" rtlCol="1">
            <a:spAutoFit/>
          </a:bodyPr>
          <a:lstStyle/>
          <a:p>
            <a:pPr algn="l"/>
            <a:r>
              <a:rPr lang="he-IL" dirty="0">
                <a:solidFill>
                  <a:prstClr val="white"/>
                </a:solidFill>
                <a:latin typeface="Trebuchet MS" panose="020B0603020202020204"/>
                <a:cs typeface="Arial" panose="020B0604020202020204" pitchFamily="34" charset="0"/>
              </a:rPr>
              <a:t>שמעון עדן</a:t>
            </a:r>
          </a:p>
          <a:p>
            <a:pPr algn="l"/>
            <a:r>
              <a:rPr lang="en-US" dirty="0">
                <a:solidFill>
                  <a:prstClr val="white"/>
                </a:solidFill>
                <a:latin typeface="Trebuchet MS" panose="020B0603020202020204"/>
                <a:cs typeface="Arial" panose="020B0604020202020204" pitchFamily="34" charset="0"/>
              </a:rPr>
              <a:t>14 04 19</a:t>
            </a:r>
            <a:endParaRPr lang="he-IL" dirty="0">
              <a:solidFill>
                <a:prstClr val="white"/>
              </a:solidFill>
              <a:latin typeface="Trebuchet MS" panose="020B0603020202020204"/>
              <a:cs typeface="Arial" panose="020B0604020202020204" pitchFamily="34" charset="0"/>
            </a:endParaRPr>
          </a:p>
        </p:txBody>
      </p:sp>
      <p:sp>
        <p:nvSpPr>
          <p:cNvPr id="2" name="מלבן 1">
            <a:extLst>
              <a:ext uri="{FF2B5EF4-FFF2-40B4-BE49-F238E27FC236}">
                <a16:creationId xmlns:a16="http://schemas.microsoft.com/office/drawing/2014/main" id="{0A912849-73D4-470F-A119-C93955480C91}"/>
              </a:ext>
            </a:extLst>
          </p:cNvPr>
          <p:cNvSpPr/>
          <p:nvPr/>
        </p:nvSpPr>
        <p:spPr>
          <a:xfrm>
            <a:off x="2348029" y="2967335"/>
            <a:ext cx="7495963" cy="892552"/>
          </a:xfrm>
          <a:prstGeom prst="rect">
            <a:avLst/>
          </a:prstGeom>
          <a:noFill/>
        </p:spPr>
        <p:txBody>
          <a:bodyPr wrap="none" lIns="91440" tIns="45720" rIns="91440" bIns="45720">
            <a:spAutoFit/>
          </a:bodyPr>
          <a:lstStyle/>
          <a:p>
            <a:pPr algn="ctr"/>
            <a:r>
              <a:rPr lang="he-IL" sz="5200" dirty="0">
                <a:ln w="0"/>
                <a:solidFill>
                  <a:prstClr val="white"/>
                </a:solidFill>
                <a:effectLst>
                  <a:outerShdw blurRad="38100" dist="19050" dir="2700000" algn="tl" rotWithShape="0">
                    <a:prstClr val="black">
                      <a:alpha val="40000"/>
                    </a:prstClr>
                  </a:outerShdw>
                </a:effectLst>
                <a:latin typeface="Trebuchet MS" panose="020B0603020202020204"/>
                <a:cs typeface="Arial" panose="020B0604020202020204" pitchFamily="34" charset="0"/>
              </a:rPr>
              <a:t>ניהול המשאב האנושי בארגון</a:t>
            </a:r>
          </a:p>
        </p:txBody>
      </p:sp>
      <p:sp>
        <p:nvSpPr>
          <p:cNvPr id="5" name="מציין מיקום של מספר שקופית 4">
            <a:extLst>
              <a:ext uri="{FF2B5EF4-FFF2-40B4-BE49-F238E27FC236}">
                <a16:creationId xmlns:a16="http://schemas.microsoft.com/office/drawing/2014/main" id="{3174EF79-3EC6-46A9-A4CC-2137D6BC65E0}"/>
              </a:ext>
            </a:extLst>
          </p:cNvPr>
          <p:cNvSpPr>
            <a:spLocks noGrp="1"/>
          </p:cNvSpPr>
          <p:nvPr>
            <p:ph type="sldNum" sz="quarter" idx="12"/>
          </p:nvPr>
        </p:nvSpPr>
        <p:spPr/>
        <p:txBody>
          <a:bodyPr/>
          <a:lstStyle/>
          <a:p>
            <a:fld id="{DAF22AC9-109E-4E4D-92F9-530E51D9A3A2}" type="slidenum">
              <a:rPr lang="he-IL" smtClean="0"/>
              <a:pPr/>
              <a:t>1</a:t>
            </a:fld>
            <a:endParaRPr lang="he-IL" dirty="0"/>
          </a:p>
        </p:txBody>
      </p:sp>
    </p:spTree>
    <p:extLst>
      <p:ext uri="{BB962C8B-B14F-4D97-AF65-F5344CB8AC3E}">
        <p14:creationId xmlns:p14="http://schemas.microsoft.com/office/powerpoint/2010/main" val="3627461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95A2B72B-8443-4651-95FB-08C4A3E14C9B}"/>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10</a:t>
            </a:fld>
            <a:endParaRPr lang="en-US" dirty="0"/>
          </a:p>
        </p:txBody>
      </p:sp>
      <p:sp>
        <p:nvSpPr>
          <p:cNvPr id="6" name="Title 1">
            <a:extLst>
              <a:ext uri="{FF2B5EF4-FFF2-40B4-BE49-F238E27FC236}">
                <a16:creationId xmlns:a16="http://schemas.microsoft.com/office/drawing/2014/main" id="{C8469DEA-712F-478F-B6B4-39198588EE6A}"/>
              </a:ext>
            </a:extLst>
          </p:cNvPr>
          <p:cNvSpPr txBox="1">
            <a:spLocks/>
          </p:cNvSpPr>
          <p:nvPr/>
        </p:nvSpPr>
        <p:spPr bwMode="auto">
          <a:xfrm>
            <a:off x="1887180" y="576066"/>
            <a:ext cx="7835310" cy="574427"/>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solidFill>
                  <a:sysClr val="window" lastClr="FFFFFF"/>
                </a:solidFill>
              </a:rPr>
              <a:t>הדרכה ופיתוח עובדים</a:t>
            </a:r>
          </a:p>
        </p:txBody>
      </p:sp>
      <p:sp>
        <p:nvSpPr>
          <p:cNvPr id="7" name="מלבן 6">
            <a:extLst>
              <a:ext uri="{FF2B5EF4-FFF2-40B4-BE49-F238E27FC236}">
                <a16:creationId xmlns:a16="http://schemas.microsoft.com/office/drawing/2014/main" id="{091629EF-EC5B-4773-AA6C-4CF2F439AB20}"/>
              </a:ext>
            </a:extLst>
          </p:cNvPr>
          <p:cNvSpPr/>
          <p:nvPr/>
        </p:nvSpPr>
        <p:spPr>
          <a:xfrm>
            <a:off x="240747" y="2038996"/>
            <a:ext cx="10658901" cy="12003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he-IL" sz="2400" b="1" dirty="0">
                <a:solidFill>
                  <a:schemeClr val="accent6">
                    <a:lumMod val="50000"/>
                  </a:schemeClr>
                </a:solidFill>
              </a:rPr>
              <a:t>לסייע לארגון להשיג את מטרותיו העסקיות באמצעות הקניית יכולת או יצירת הנעה לפעולה, </a:t>
            </a:r>
          </a:p>
          <a:p>
            <a:r>
              <a:rPr lang="he-IL" sz="2400" b="1" dirty="0">
                <a:solidFill>
                  <a:schemeClr val="accent6">
                    <a:lumMod val="50000"/>
                  </a:schemeClr>
                </a:solidFill>
              </a:rPr>
              <a:t>של המשאב האנושי(צמצום הפער בין "הרצוי" למצוי"),</a:t>
            </a:r>
          </a:p>
          <a:p>
            <a:r>
              <a:rPr lang="he-IL" sz="2400" b="1" dirty="0">
                <a:solidFill>
                  <a:schemeClr val="accent6">
                    <a:lumMod val="50000"/>
                  </a:schemeClr>
                </a:solidFill>
              </a:rPr>
              <a:t>הרצוי מוכתב ע"י אילוצי הסביבה החיצונית והמצוי=מה שיש לי בארגון.</a:t>
            </a:r>
            <a:endParaRPr lang="en-US" sz="2400" dirty="0">
              <a:solidFill>
                <a:schemeClr val="accent6">
                  <a:lumMod val="50000"/>
                </a:schemeClr>
              </a:solidFill>
            </a:endParaRPr>
          </a:p>
        </p:txBody>
      </p:sp>
      <p:sp>
        <p:nvSpPr>
          <p:cNvPr id="9" name="מלבן 8">
            <a:extLst>
              <a:ext uri="{FF2B5EF4-FFF2-40B4-BE49-F238E27FC236}">
                <a16:creationId xmlns:a16="http://schemas.microsoft.com/office/drawing/2014/main" id="{09078D72-4AB3-4A9C-A55C-1A8FF597F072}"/>
              </a:ext>
            </a:extLst>
          </p:cNvPr>
          <p:cNvSpPr/>
          <p:nvPr/>
        </p:nvSpPr>
        <p:spPr>
          <a:xfrm>
            <a:off x="5997191" y="1454221"/>
            <a:ext cx="5267789" cy="58477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buFont typeface="Wingdings" panose="05000000000000000000" pitchFamily="2" charset="2"/>
              <a:buChar char="§"/>
            </a:pPr>
            <a:r>
              <a:rPr lang="he-IL" sz="3200" b="1" cap="none" spc="0" dirty="0">
                <a:ln/>
                <a:solidFill>
                  <a:schemeClr val="accent4"/>
                </a:solidFill>
                <a:effectLst/>
              </a:rPr>
              <a:t>מטרת העל של תכנית ההדרכה:</a:t>
            </a:r>
          </a:p>
        </p:txBody>
      </p:sp>
      <p:grpSp>
        <p:nvGrpSpPr>
          <p:cNvPr id="10" name="Group 27493">
            <a:extLst>
              <a:ext uri="{FF2B5EF4-FFF2-40B4-BE49-F238E27FC236}">
                <a16:creationId xmlns:a16="http://schemas.microsoft.com/office/drawing/2014/main" id="{95269FC1-BF8B-43CD-A627-341FB6E8EA3B}"/>
              </a:ext>
            </a:extLst>
          </p:cNvPr>
          <p:cNvGrpSpPr/>
          <p:nvPr/>
        </p:nvGrpSpPr>
        <p:grpSpPr>
          <a:xfrm>
            <a:off x="752067" y="3618676"/>
            <a:ext cx="2771775" cy="2376170"/>
            <a:chOff x="0" y="0"/>
            <a:chExt cx="2771775" cy="2376424"/>
          </a:xfrm>
        </p:grpSpPr>
        <p:sp>
          <p:nvSpPr>
            <p:cNvPr id="11" name="Shape 52687">
              <a:extLst>
                <a:ext uri="{FF2B5EF4-FFF2-40B4-BE49-F238E27FC236}">
                  <a16:creationId xmlns:a16="http://schemas.microsoft.com/office/drawing/2014/main" id="{5F0BA7EB-B7DD-4EA1-ACC1-0AA36369DBB0}"/>
                </a:ext>
              </a:extLst>
            </p:cNvPr>
            <p:cNvSpPr/>
            <p:nvPr/>
          </p:nvSpPr>
          <p:spPr>
            <a:xfrm>
              <a:off x="0" y="0"/>
              <a:ext cx="2771775" cy="2376424"/>
            </a:xfrm>
            <a:custGeom>
              <a:avLst/>
              <a:gdLst/>
              <a:ahLst/>
              <a:cxnLst/>
              <a:rect l="0" t="0" r="0" b="0"/>
              <a:pathLst>
                <a:path w="2771775" h="2376424">
                  <a:moveTo>
                    <a:pt x="0" y="0"/>
                  </a:moveTo>
                  <a:lnTo>
                    <a:pt x="2771775" y="0"/>
                  </a:lnTo>
                  <a:lnTo>
                    <a:pt x="2771775" y="2376424"/>
                  </a:lnTo>
                  <a:lnTo>
                    <a:pt x="0" y="2376424"/>
                  </a:lnTo>
                  <a:lnTo>
                    <a:pt x="0" y="0"/>
                  </a:lnTo>
                </a:path>
              </a:pathLst>
            </a:custGeom>
            <a:solidFill>
              <a:srgbClr val="CCECFF"/>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he-IL" sz="1800" b="0" i="0" u="none" strike="noStrike" kern="0" cap="none" spc="0" normalizeH="0" baseline="0" noProof="0" dirty="0">
                <a:ln>
                  <a:noFill/>
                </a:ln>
                <a:solidFill>
                  <a:sysClr val="windowText" lastClr="000000"/>
                </a:solidFill>
                <a:effectLst/>
                <a:uLnTx/>
                <a:uFillTx/>
              </a:endParaRPr>
            </a:p>
          </p:txBody>
        </p:sp>
        <p:sp>
          <p:nvSpPr>
            <p:cNvPr id="12" name="Shape 506">
              <a:extLst>
                <a:ext uri="{FF2B5EF4-FFF2-40B4-BE49-F238E27FC236}">
                  <a16:creationId xmlns:a16="http://schemas.microsoft.com/office/drawing/2014/main" id="{7F352CD8-F4AF-4FFA-A8DE-9185ACB1A9DA}"/>
                </a:ext>
              </a:extLst>
            </p:cNvPr>
            <p:cNvSpPr/>
            <p:nvPr/>
          </p:nvSpPr>
          <p:spPr>
            <a:xfrm>
              <a:off x="0" y="0"/>
              <a:ext cx="2771775" cy="2376424"/>
            </a:xfrm>
            <a:custGeom>
              <a:avLst/>
              <a:gdLst/>
              <a:ahLst/>
              <a:cxnLst/>
              <a:rect l="0" t="0" r="0" b="0"/>
              <a:pathLst>
                <a:path w="2771775" h="2376424">
                  <a:moveTo>
                    <a:pt x="0" y="2376424"/>
                  </a:moveTo>
                  <a:lnTo>
                    <a:pt x="2771775" y="2376424"/>
                  </a:lnTo>
                  <a:lnTo>
                    <a:pt x="2771775" y="0"/>
                  </a:lnTo>
                  <a:lnTo>
                    <a:pt x="0" y="0"/>
                  </a:lnTo>
                  <a:close/>
                </a:path>
              </a:pathLst>
            </a:custGeom>
            <a:noFill/>
            <a:ln w="25400" cap="flat" cmpd="sng" algn="ctr">
              <a:solidFill>
                <a:srgbClr val="C00000"/>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he-IL" sz="1800" b="0" i="0" u="none" strike="noStrike" kern="0" cap="none" spc="0" normalizeH="0" baseline="0" noProof="0" dirty="0">
                <a:ln>
                  <a:noFill/>
                </a:ln>
                <a:solidFill>
                  <a:sysClr val="windowText" lastClr="000000"/>
                </a:solidFill>
                <a:effectLst/>
                <a:uLnTx/>
                <a:uFillTx/>
              </a:endParaRPr>
            </a:p>
          </p:txBody>
        </p:sp>
        <p:sp>
          <p:nvSpPr>
            <p:cNvPr id="13" name="Shape 748">
              <a:extLst>
                <a:ext uri="{FF2B5EF4-FFF2-40B4-BE49-F238E27FC236}">
                  <a16:creationId xmlns:a16="http://schemas.microsoft.com/office/drawing/2014/main" id="{589D44B4-A5A4-44EA-93AC-B0EC5CFD94DC}"/>
                </a:ext>
              </a:extLst>
            </p:cNvPr>
            <p:cNvSpPr/>
            <p:nvPr/>
          </p:nvSpPr>
          <p:spPr>
            <a:xfrm>
              <a:off x="719138" y="757174"/>
              <a:ext cx="1152525" cy="1042924"/>
            </a:xfrm>
            <a:custGeom>
              <a:avLst/>
              <a:gdLst/>
              <a:ahLst/>
              <a:cxnLst/>
              <a:rect l="0" t="0" r="0" b="0"/>
              <a:pathLst>
                <a:path w="1152525" h="1042924">
                  <a:moveTo>
                    <a:pt x="576199" y="0"/>
                  </a:moveTo>
                  <a:lnTo>
                    <a:pt x="1152525" y="1042924"/>
                  </a:lnTo>
                  <a:lnTo>
                    <a:pt x="0" y="1042924"/>
                  </a:lnTo>
                  <a:lnTo>
                    <a:pt x="576199" y="0"/>
                  </a:lnTo>
                  <a:close/>
                </a:path>
              </a:pathLst>
            </a:custGeom>
            <a:solidFill>
              <a:srgbClr val="4F81BD"/>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he-IL" sz="1800" b="0" i="0" u="none" strike="noStrike" kern="0" cap="none" spc="0" normalizeH="0" baseline="0" noProof="0" dirty="0">
                <a:ln>
                  <a:noFill/>
                </a:ln>
                <a:solidFill>
                  <a:sysClr val="windowText" lastClr="000000"/>
                </a:solidFill>
                <a:effectLst/>
                <a:uLnTx/>
                <a:uFillTx/>
              </a:endParaRPr>
            </a:p>
          </p:txBody>
        </p:sp>
        <p:sp>
          <p:nvSpPr>
            <p:cNvPr id="14" name="Shape 749">
              <a:extLst>
                <a:ext uri="{FF2B5EF4-FFF2-40B4-BE49-F238E27FC236}">
                  <a16:creationId xmlns:a16="http://schemas.microsoft.com/office/drawing/2014/main" id="{C3D7EE88-25CF-4DF2-8F85-94BC8F340A28}"/>
                </a:ext>
              </a:extLst>
            </p:cNvPr>
            <p:cNvSpPr/>
            <p:nvPr/>
          </p:nvSpPr>
          <p:spPr>
            <a:xfrm>
              <a:off x="719138" y="757174"/>
              <a:ext cx="1152525" cy="1042924"/>
            </a:xfrm>
            <a:custGeom>
              <a:avLst/>
              <a:gdLst/>
              <a:ahLst/>
              <a:cxnLst/>
              <a:rect l="0" t="0" r="0" b="0"/>
              <a:pathLst>
                <a:path w="1152525" h="1042924">
                  <a:moveTo>
                    <a:pt x="0" y="1042924"/>
                  </a:moveTo>
                  <a:lnTo>
                    <a:pt x="576199" y="0"/>
                  </a:lnTo>
                  <a:lnTo>
                    <a:pt x="1152525" y="1042924"/>
                  </a:lnTo>
                  <a:close/>
                </a:path>
              </a:pathLst>
            </a:custGeom>
            <a:noFill/>
            <a:ln w="25400" cap="flat" cmpd="sng" algn="ctr">
              <a:solidFill>
                <a:srgbClr val="385D8A"/>
              </a:solidFill>
              <a:prstDash val="solid"/>
              <a:rou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he-IL" sz="1800" b="0" i="0" u="none" strike="noStrike" kern="0" cap="none" spc="0" normalizeH="0" baseline="0" noProof="0" dirty="0">
                <a:ln>
                  <a:noFill/>
                </a:ln>
                <a:solidFill>
                  <a:sysClr val="windowText" lastClr="000000"/>
                </a:solidFill>
                <a:effectLst/>
                <a:uLnTx/>
                <a:uFillTx/>
              </a:endParaRPr>
            </a:p>
          </p:txBody>
        </p:sp>
        <p:sp>
          <p:nvSpPr>
            <p:cNvPr id="15" name="Rectangle 753">
              <a:extLst>
                <a:ext uri="{FF2B5EF4-FFF2-40B4-BE49-F238E27FC236}">
                  <a16:creationId xmlns:a16="http://schemas.microsoft.com/office/drawing/2014/main" id="{07C9FFB2-4F35-4022-8E1B-F87B88D831CE}"/>
                </a:ext>
              </a:extLst>
            </p:cNvPr>
            <p:cNvSpPr/>
            <p:nvPr/>
          </p:nvSpPr>
          <p:spPr>
            <a:xfrm>
              <a:off x="736181" y="468103"/>
              <a:ext cx="607815" cy="222907"/>
            </a:xfrm>
            <a:prstGeom prst="rect">
              <a:avLst/>
            </a:prstGeom>
            <a:ln>
              <a:noFill/>
            </a:ln>
          </p:spPr>
          <p:txBody>
            <a:bodyPr vert="horz" lIns="0" tIns="0" rIns="0" bIns="0" rtlCol="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he-IL" sz="1400" b="1" i="0" u="none" strike="noStrike" kern="0" cap="none" spc="0" normalizeH="0" baseline="0" noProof="0" dirty="0">
                  <a:ln>
                    <a:noFill/>
                  </a:ln>
                  <a:solidFill>
                    <a:srgbClr val="C00000"/>
                  </a:solidFill>
                  <a:effectLst/>
                  <a:uLnTx/>
                  <a:uFillTx/>
                  <a:latin typeface="Calibri" panose="020F0502020204030204" pitchFamily="34" charset="0"/>
                  <a:ea typeface="Arial" panose="020B0604020202020204" pitchFamily="34" charset="0"/>
                  <a:cs typeface="Arial" panose="020B0604020202020204" pitchFamily="34" charset="0"/>
                </a:rPr>
                <a:t>הלומד</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16" name="Rectangle 752">
              <a:extLst>
                <a:ext uri="{FF2B5EF4-FFF2-40B4-BE49-F238E27FC236}">
                  <a16:creationId xmlns:a16="http://schemas.microsoft.com/office/drawing/2014/main" id="{002D70FF-BBB6-4D90-B856-454E0664461D}"/>
                </a:ext>
              </a:extLst>
            </p:cNvPr>
            <p:cNvSpPr/>
            <p:nvPr/>
          </p:nvSpPr>
          <p:spPr>
            <a:xfrm>
              <a:off x="1193184" y="468103"/>
              <a:ext cx="65928" cy="222907"/>
            </a:xfrm>
            <a:prstGeom prst="rect">
              <a:avLst/>
            </a:prstGeom>
            <a:ln>
              <a:noFill/>
            </a:ln>
          </p:spPr>
          <p:txBody>
            <a:bodyPr vert="horz" lIns="0" tIns="0" rIns="0" bIns="0" rtlCol="0">
              <a:noAutofit/>
            </a:bodyPr>
            <a:lstStyle/>
            <a:p>
              <a:pPr marL="0" marR="0" lvl="0" indent="0" algn="l" defTabSz="914400" rtl="1" eaLnBrk="1" fontAlgn="auto" latinLnBrk="0" hangingPunct="1">
                <a:lnSpc>
                  <a:spcPct val="107000"/>
                </a:lnSpc>
                <a:spcBef>
                  <a:spcPts val="0"/>
                </a:spcBef>
                <a:spcAft>
                  <a:spcPts val="800"/>
                </a:spcAft>
                <a:buClrTx/>
                <a:buSzTx/>
                <a:buFontTx/>
                <a:buNone/>
                <a:tabLst/>
                <a:defRPr/>
              </a:pPr>
              <a:r>
                <a:rPr kumimoji="0" lang="en-US" sz="1400" b="1" i="0" u="none" strike="noStrike" kern="0" cap="none" spc="0" normalizeH="0" baseline="0" noProof="0" dirty="0">
                  <a:ln>
                    <a:noFill/>
                  </a:ln>
                  <a:solidFill>
                    <a:srgbClr val="C00000"/>
                  </a:solidFill>
                  <a:effectLst/>
                  <a:uLnTx/>
                  <a:uFillTx/>
                  <a:latin typeface="Arial" panose="020B0604020202020204" pitchFamily="34" charset="0"/>
                  <a:ea typeface="Arial" panose="020B0604020202020204" pitchFamily="34" charset="0"/>
                </a:rPr>
                <a:t> </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17" name="Rectangle 751">
              <a:extLst>
                <a:ext uri="{FF2B5EF4-FFF2-40B4-BE49-F238E27FC236}">
                  <a16:creationId xmlns:a16="http://schemas.microsoft.com/office/drawing/2014/main" id="{9AF9C5E7-BE27-4BF9-B16B-23EA440C62DA}"/>
                </a:ext>
              </a:extLst>
            </p:cNvPr>
            <p:cNvSpPr/>
            <p:nvPr/>
          </p:nvSpPr>
          <p:spPr>
            <a:xfrm>
              <a:off x="1242219" y="468103"/>
              <a:ext cx="712635" cy="222907"/>
            </a:xfrm>
            <a:prstGeom prst="rect">
              <a:avLst/>
            </a:prstGeom>
            <a:ln>
              <a:noFill/>
            </a:ln>
          </p:spPr>
          <p:txBody>
            <a:bodyPr vert="horz" lIns="0" tIns="0" rIns="0" bIns="0" rtlCol="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he-IL" sz="1400" b="1" i="0" u="none" strike="noStrike" kern="0" cap="none" spc="0" normalizeH="0" baseline="0" noProof="0" dirty="0">
                  <a:ln>
                    <a:noFill/>
                  </a:ln>
                  <a:solidFill>
                    <a:srgbClr val="C00000"/>
                  </a:solidFill>
                  <a:effectLst/>
                  <a:uLnTx/>
                  <a:uFillTx/>
                  <a:latin typeface="Calibri" panose="020F0502020204030204" pitchFamily="34" charset="0"/>
                  <a:ea typeface="Arial" panose="020B0604020202020204" pitchFamily="34" charset="0"/>
                  <a:cs typeface="Arial" panose="020B0604020202020204" pitchFamily="34" charset="0"/>
                </a:rPr>
                <a:t>מאפייני</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18" name="Rectangle 754">
              <a:extLst>
                <a:ext uri="{FF2B5EF4-FFF2-40B4-BE49-F238E27FC236}">
                  <a16:creationId xmlns:a16="http://schemas.microsoft.com/office/drawing/2014/main" id="{20D4213E-03D3-47DB-9543-D14CC9A06BCE}"/>
                </a:ext>
              </a:extLst>
            </p:cNvPr>
            <p:cNvSpPr/>
            <p:nvPr/>
          </p:nvSpPr>
          <p:spPr>
            <a:xfrm>
              <a:off x="685889" y="468103"/>
              <a:ext cx="65928" cy="222907"/>
            </a:xfrm>
            <a:prstGeom prst="rect">
              <a:avLst/>
            </a:prstGeom>
            <a:ln>
              <a:noFill/>
            </a:ln>
          </p:spPr>
          <p:txBody>
            <a:bodyPr vert="horz" lIns="0" tIns="0" rIns="0" bIns="0" rtlCol="0">
              <a:noAutofit/>
            </a:bodyPr>
            <a:lstStyle/>
            <a:p>
              <a:pPr marL="0" marR="0" lvl="0" indent="0" algn="l" defTabSz="914400" rtl="1" eaLnBrk="1" fontAlgn="auto" latinLnBrk="0" hangingPunct="1">
                <a:lnSpc>
                  <a:spcPct val="107000"/>
                </a:lnSpc>
                <a:spcBef>
                  <a:spcPts val="0"/>
                </a:spcBef>
                <a:spcAft>
                  <a:spcPts val="800"/>
                </a:spcAft>
                <a:buClrTx/>
                <a:buSzTx/>
                <a:buFontTx/>
                <a:buNone/>
                <a:tabLst/>
                <a:defRPr/>
              </a:pPr>
              <a:r>
                <a:rPr kumimoji="0" lang="en-US" sz="1400" b="1" i="0" u="none" strike="noStrike" kern="0" cap="none" spc="0" normalizeH="0" baseline="0" noProof="0" dirty="0">
                  <a:ln>
                    <a:noFill/>
                  </a:ln>
                  <a:solidFill>
                    <a:srgbClr val="C00000"/>
                  </a:solidFill>
                  <a:effectLst/>
                  <a:uLnTx/>
                  <a:uFillTx/>
                  <a:latin typeface="Arial" panose="020B0604020202020204" pitchFamily="34" charset="0"/>
                  <a:ea typeface="Arial" panose="020B0604020202020204" pitchFamily="34" charset="0"/>
                </a:rPr>
                <a:t> </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19" name="Rectangle 758">
              <a:extLst>
                <a:ext uri="{FF2B5EF4-FFF2-40B4-BE49-F238E27FC236}">
                  <a16:creationId xmlns:a16="http://schemas.microsoft.com/office/drawing/2014/main" id="{030B2557-44AC-4C6D-8E26-8397069A3FA0}"/>
                </a:ext>
              </a:extLst>
            </p:cNvPr>
            <p:cNvSpPr/>
            <p:nvPr/>
          </p:nvSpPr>
          <p:spPr>
            <a:xfrm>
              <a:off x="1500314" y="1889360"/>
              <a:ext cx="470268" cy="222907"/>
            </a:xfrm>
            <a:prstGeom prst="rect">
              <a:avLst/>
            </a:prstGeom>
            <a:ln>
              <a:noFill/>
            </a:ln>
          </p:spPr>
          <p:txBody>
            <a:bodyPr vert="horz" lIns="0" tIns="0" rIns="0" bIns="0" rtlCol="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he-IL" sz="1400" b="1" i="0" u="none" strike="noStrike" kern="0" cap="none" spc="0" normalizeH="0" baseline="0" noProof="0" dirty="0">
                  <a:ln>
                    <a:noFill/>
                  </a:ln>
                  <a:solidFill>
                    <a:srgbClr val="C00000"/>
                  </a:solidFill>
                  <a:effectLst/>
                  <a:uLnTx/>
                  <a:uFillTx/>
                  <a:latin typeface="Calibri" panose="020F0502020204030204" pitchFamily="34" charset="0"/>
                  <a:ea typeface="Arial" panose="020B0604020202020204" pitchFamily="34" charset="0"/>
                  <a:cs typeface="Arial" panose="020B0604020202020204" pitchFamily="34" charset="0"/>
                </a:rPr>
                <a:t>הידע</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0" name="Rectangle 757">
              <a:extLst>
                <a:ext uri="{FF2B5EF4-FFF2-40B4-BE49-F238E27FC236}">
                  <a16:creationId xmlns:a16="http://schemas.microsoft.com/office/drawing/2014/main" id="{8F95DEF8-F537-447A-B34D-1160E5CE10BE}"/>
                </a:ext>
              </a:extLst>
            </p:cNvPr>
            <p:cNvSpPr/>
            <p:nvPr/>
          </p:nvSpPr>
          <p:spPr>
            <a:xfrm>
              <a:off x="1853899" y="1889360"/>
              <a:ext cx="65927" cy="222907"/>
            </a:xfrm>
            <a:prstGeom prst="rect">
              <a:avLst/>
            </a:prstGeom>
            <a:ln>
              <a:noFill/>
            </a:ln>
          </p:spPr>
          <p:txBody>
            <a:bodyPr vert="horz" lIns="0" tIns="0" rIns="0" bIns="0" rtlCol="0">
              <a:noAutofit/>
            </a:bodyPr>
            <a:lstStyle/>
            <a:p>
              <a:pPr marL="0" marR="0" lvl="0" indent="0" algn="l" defTabSz="914400" rtl="1" eaLnBrk="1" fontAlgn="auto" latinLnBrk="0" hangingPunct="1">
                <a:lnSpc>
                  <a:spcPct val="107000"/>
                </a:lnSpc>
                <a:spcBef>
                  <a:spcPts val="0"/>
                </a:spcBef>
                <a:spcAft>
                  <a:spcPts val="800"/>
                </a:spcAft>
                <a:buClrTx/>
                <a:buSzTx/>
                <a:buFontTx/>
                <a:buNone/>
                <a:tabLst/>
                <a:defRPr/>
              </a:pPr>
              <a:r>
                <a:rPr kumimoji="0" lang="en-US" sz="1400" b="1" i="0" u="none" strike="noStrike" kern="0" cap="none" spc="0" normalizeH="0" baseline="0" noProof="0" dirty="0">
                  <a:ln>
                    <a:noFill/>
                  </a:ln>
                  <a:solidFill>
                    <a:srgbClr val="C00000"/>
                  </a:solidFill>
                  <a:effectLst/>
                  <a:uLnTx/>
                  <a:uFillTx/>
                  <a:latin typeface="Arial" panose="020B0604020202020204" pitchFamily="34" charset="0"/>
                  <a:ea typeface="Arial" panose="020B0604020202020204" pitchFamily="34" charset="0"/>
                </a:rPr>
                <a:t> </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1" name="Rectangle 756">
              <a:extLst>
                <a:ext uri="{FF2B5EF4-FFF2-40B4-BE49-F238E27FC236}">
                  <a16:creationId xmlns:a16="http://schemas.microsoft.com/office/drawing/2014/main" id="{E6E6D50E-0FCE-4E19-A936-E2101020DA44}"/>
                </a:ext>
              </a:extLst>
            </p:cNvPr>
            <p:cNvSpPr/>
            <p:nvPr/>
          </p:nvSpPr>
          <p:spPr>
            <a:xfrm>
              <a:off x="1902399" y="1889360"/>
              <a:ext cx="712635" cy="222907"/>
            </a:xfrm>
            <a:prstGeom prst="rect">
              <a:avLst/>
            </a:prstGeom>
            <a:ln>
              <a:noFill/>
            </a:ln>
          </p:spPr>
          <p:txBody>
            <a:bodyPr vert="horz" lIns="0" tIns="0" rIns="0" bIns="0" rtlCol="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he-IL" sz="1400" b="1" i="0" u="none" strike="noStrike" kern="0" cap="none" spc="0" normalizeH="0" baseline="0" noProof="0" dirty="0">
                  <a:ln>
                    <a:noFill/>
                  </a:ln>
                  <a:solidFill>
                    <a:srgbClr val="C00000"/>
                  </a:solidFill>
                  <a:effectLst/>
                  <a:uLnTx/>
                  <a:uFillTx/>
                  <a:latin typeface="Calibri" panose="020F0502020204030204" pitchFamily="34" charset="0"/>
                  <a:ea typeface="Arial" panose="020B0604020202020204" pitchFamily="34" charset="0"/>
                  <a:cs typeface="Arial" panose="020B0604020202020204" pitchFamily="34" charset="0"/>
                </a:rPr>
                <a:t>מאפייני</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2" name="Rectangle 759">
              <a:extLst>
                <a:ext uri="{FF2B5EF4-FFF2-40B4-BE49-F238E27FC236}">
                  <a16:creationId xmlns:a16="http://schemas.microsoft.com/office/drawing/2014/main" id="{34C30984-36A4-43C6-93D8-8516A03F8683}"/>
                </a:ext>
              </a:extLst>
            </p:cNvPr>
            <p:cNvSpPr/>
            <p:nvPr/>
          </p:nvSpPr>
          <p:spPr>
            <a:xfrm>
              <a:off x="1450023" y="1889360"/>
              <a:ext cx="65928" cy="222907"/>
            </a:xfrm>
            <a:prstGeom prst="rect">
              <a:avLst/>
            </a:prstGeom>
            <a:ln>
              <a:noFill/>
            </a:ln>
          </p:spPr>
          <p:txBody>
            <a:bodyPr vert="horz" lIns="0" tIns="0" rIns="0" bIns="0" rtlCol="0">
              <a:noAutofit/>
            </a:bodyPr>
            <a:lstStyle/>
            <a:p>
              <a:pPr marL="0" marR="0" lvl="0" indent="0" algn="l" defTabSz="914400" rtl="1" eaLnBrk="1" fontAlgn="auto" latinLnBrk="0" hangingPunct="1">
                <a:lnSpc>
                  <a:spcPct val="107000"/>
                </a:lnSpc>
                <a:spcBef>
                  <a:spcPts val="0"/>
                </a:spcBef>
                <a:spcAft>
                  <a:spcPts val="800"/>
                </a:spcAft>
                <a:buClrTx/>
                <a:buSzTx/>
                <a:buFontTx/>
                <a:buNone/>
                <a:tabLst/>
                <a:defRPr/>
              </a:pPr>
              <a:r>
                <a:rPr kumimoji="0" lang="en-US" sz="1400" b="1" i="0" u="none" strike="noStrike" kern="0" cap="none" spc="0" normalizeH="0" baseline="0" noProof="0" dirty="0">
                  <a:ln>
                    <a:noFill/>
                  </a:ln>
                  <a:solidFill>
                    <a:srgbClr val="C00000"/>
                  </a:solidFill>
                  <a:effectLst/>
                  <a:uLnTx/>
                  <a:uFillTx/>
                  <a:latin typeface="Arial" panose="020B0604020202020204" pitchFamily="34" charset="0"/>
                  <a:ea typeface="Arial" panose="020B0604020202020204" pitchFamily="34" charset="0"/>
                </a:rPr>
                <a:t> </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3" name="Rectangle 763">
              <a:extLst>
                <a:ext uri="{FF2B5EF4-FFF2-40B4-BE49-F238E27FC236}">
                  <a16:creationId xmlns:a16="http://schemas.microsoft.com/office/drawing/2014/main" id="{0CF20B9C-CA1D-4658-8DA7-EAC504E88BD1}"/>
                </a:ext>
              </a:extLst>
            </p:cNvPr>
            <p:cNvSpPr/>
            <p:nvPr/>
          </p:nvSpPr>
          <p:spPr>
            <a:xfrm>
              <a:off x="132372" y="1889360"/>
              <a:ext cx="644573" cy="222907"/>
            </a:xfrm>
            <a:prstGeom prst="rect">
              <a:avLst/>
            </a:prstGeom>
            <a:ln>
              <a:noFill/>
            </a:ln>
          </p:spPr>
          <p:txBody>
            <a:bodyPr vert="horz" lIns="0" tIns="0" rIns="0" bIns="0" rtlCol="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he-IL" sz="1400" b="1" i="0" u="none" strike="noStrike" kern="0" cap="none" spc="0" normalizeH="0" baseline="0" noProof="0" dirty="0">
                  <a:ln>
                    <a:noFill/>
                  </a:ln>
                  <a:solidFill>
                    <a:srgbClr val="C00000"/>
                  </a:solidFill>
                  <a:effectLst/>
                  <a:uLnTx/>
                  <a:uFillTx/>
                  <a:latin typeface="Calibri" panose="020F0502020204030204" pitchFamily="34" charset="0"/>
                  <a:ea typeface="Arial" panose="020B0604020202020204" pitchFamily="34" charset="0"/>
                  <a:cs typeface="Arial" panose="020B0604020202020204" pitchFamily="34" charset="0"/>
                </a:rPr>
                <a:t>הארגון</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4" name="Rectangle 762">
              <a:extLst>
                <a:ext uri="{FF2B5EF4-FFF2-40B4-BE49-F238E27FC236}">
                  <a16:creationId xmlns:a16="http://schemas.microsoft.com/office/drawing/2014/main" id="{816306A3-A5FA-4FD8-BB5A-BBB49B3D716E}"/>
                </a:ext>
              </a:extLst>
            </p:cNvPr>
            <p:cNvSpPr/>
            <p:nvPr/>
          </p:nvSpPr>
          <p:spPr>
            <a:xfrm>
              <a:off x="617013" y="1889360"/>
              <a:ext cx="65928" cy="222907"/>
            </a:xfrm>
            <a:prstGeom prst="rect">
              <a:avLst/>
            </a:prstGeom>
            <a:ln>
              <a:noFill/>
            </a:ln>
          </p:spPr>
          <p:txBody>
            <a:bodyPr vert="horz" lIns="0" tIns="0" rIns="0" bIns="0" rtlCol="0">
              <a:noAutofit/>
            </a:bodyPr>
            <a:lstStyle/>
            <a:p>
              <a:pPr marL="0" marR="0" lvl="0" indent="0" algn="l" defTabSz="914400" rtl="1" eaLnBrk="1" fontAlgn="auto" latinLnBrk="0" hangingPunct="1">
                <a:lnSpc>
                  <a:spcPct val="107000"/>
                </a:lnSpc>
                <a:spcBef>
                  <a:spcPts val="0"/>
                </a:spcBef>
                <a:spcAft>
                  <a:spcPts val="800"/>
                </a:spcAft>
                <a:buClrTx/>
                <a:buSzTx/>
                <a:buFontTx/>
                <a:buNone/>
                <a:tabLst/>
                <a:defRPr/>
              </a:pPr>
              <a:r>
                <a:rPr kumimoji="0" lang="en-US" sz="1400" b="1" i="0" u="none" strike="noStrike" kern="0" cap="none" spc="0" normalizeH="0" baseline="0" noProof="0" dirty="0">
                  <a:ln>
                    <a:noFill/>
                  </a:ln>
                  <a:solidFill>
                    <a:srgbClr val="C00000"/>
                  </a:solidFill>
                  <a:effectLst/>
                  <a:uLnTx/>
                  <a:uFillTx/>
                  <a:latin typeface="Arial" panose="020B0604020202020204" pitchFamily="34" charset="0"/>
                  <a:ea typeface="Arial" panose="020B0604020202020204" pitchFamily="34" charset="0"/>
                </a:rPr>
                <a:t> </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5" name="Rectangle 761">
              <a:extLst>
                <a:ext uri="{FF2B5EF4-FFF2-40B4-BE49-F238E27FC236}">
                  <a16:creationId xmlns:a16="http://schemas.microsoft.com/office/drawing/2014/main" id="{22A79527-9839-4F77-964C-BB9544CA2194}"/>
                </a:ext>
              </a:extLst>
            </p:cNvPr>
            <p:cNvSpPr/>
            <p:nvPr/>
          </p:nvSpPr>
          <p:spPr>
            <a:xfrm>
              <a:off x="665691" y="1889360"/>
              <a:ext cx="712635" cy="222907"/>
            </a:xfrm>
            <a:prstGeom prst="rect">
              <a:avLst/>
            </a:prstGeom>
            <a:ln>
              <a:noFill/>
            </a:ln>
          </p:spPr>
          <p:txBody>
            <a:bodyPr vert="horz" lIns="0" tIns="0" rIns="0" bIns="0" rtlCol="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he-IL" sz="1400" b="1" i="0" u="none" strike="noStrike" kern="0" cap="none" spc="0" normalizeH="0" baseline="0" noProof="0" dirty="0">
                  <a:ln>
                    <a:noFill/>
                  </a:ln>
                  <a:solidFill>
                    <a:srgbClr val="C00000"/>
                  </a:solidFill>
                  <a:effectLst/>
                  <a:uLnTx/>
                  <a:uFillTx/>
                  <a:latin typeface="Calibri" panose="020F0502020204030204" pitchFamily="34" charset="0"/>
                  <a:ea typeface="Arial" panose="020B0604020202020204" pitchFamily="34" charset="0"/>
                  <a:cs typeface="Arial" panose="020B0604020202020204" pitchFamily="34" charset="0"/>
                </a:rPr>
                <a:t>מאפייני</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6" name="Rectangle 764">
              <a:extLst>
                <a:ext uri="{FF2B5EF4-FFF2-40B4-BE49-F238E27FC236}">
                  <a16:creationId xmlns:a16="http://schemas.microsoft.com/office/drawing/2014/main" id="{3697E8CF-F434-4ABD-9C64-BFC259FC126C}"/>
                </a:ext>
              </a:extLst>
            </p:cNvPr>
            <p:cNvSpPr/>
            <p:nvPr/>
          </p:nvSpPr>
          <p:spPr>
            <a:xfrm>
              <a:off x="82080" y="1889360"/>
              <a:ext cx="65928" cy="222907"/>
            </a:xfrm>
            <a:prstGeom prst="rect">
              <a:avLst/>
            </a:prstGeom>
            <a:ln>
              <a:noFill/>
            </a:ln>
          </p:spPr>
          <p:txBody>
            <a:bodyPr vert="horz" lIns="0" tIns="0" rIns="0" bIns="0" rtlCol="0">
              <a:noAutofit/>
            </a:bodyPr>
            <a:lstStyle/>
            <a:p>
              <a:pPr marL="0" marR="0" lvl="0" indent="0" algn="l" defTabSz="914400" rtl="1" eaLnBrk="1" fontAlgn="auto" latinLnBrk="0" hangingPunct="1">
                <a:lnSpc>
                  <a:spcPct val="107000"/>
                </a:lnSpc>
                <a:spcBef>
                  <a:spcPts val="0"/>
                </a:spcBef>
                <a:spcAft>
                  <a:spcPts val="800"/>
                </a:spcAft>
                <a:buClrTx/>
                <a:buSzTx/>
                <a:buFontTx/>
                <a:buNone/>
                <a:tabLst/>
                <a:defRPr/>
              </a:pPr>
              <a:r>
                <a:rPr kumimoji="0" lang="en-US" sz="1400" b="1" i="0" u="none" strike="noStrike" kern="0" cap="none" spc="0" normalizeH="0" baseline="0" noProof="0" dirty="0">
                  <a:ln>
                    <a:noFill/>
                  </a:ln>
                  <a:solidFill>
                    <a:srgbClr val="C00000"/>
                  </a:solidFill>
                  <a:effectLst/>
                  <a:uLnTx/>
                  <a:uFillTx/>
                  <a:latin typeface="Arial" panose="020B0604020202020204" pitchFamily="34" charset="0"/>
                  <a:ea typeface="Arial" panose="020B0604020202020204" pitchFamily="34" charset="0"/>
                </a:rPr>
                <a:t> </a:t>
              </a:r>
              <a:endParaRPr kumimoji="0" lang="en-US"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grpSp>
      <p:sp>
        <p:nvSpPr>
          <p:cNvPr id="165" name="מלבן 164">
            <a:extLst>
              <a:ext uri="{FF2B5EF4-FFF2-40B4-BE49-F238E27FC236}">
                <a16:creationId xmlns:a16="http://schemas.microsoft.com/office/drawing/2014/main" id="{285D8CA1-5917-4BD4-A24D-3B0B6A42B199}"/>
              </a:ext>
            </a:extLst>
          </p:cNvPr>
          <p:cNvSpPr/>
          <p:nvPr/>
        </p:nvSpPr>
        <p:spPr>
          <a:xfrm>
            <a:off x="3989077" y="3844940"/>
            <a:ext cx="6827122" cy="2603726"/>
          </a:xfrm>
          <a:prstGeom prst="rect">
            <a:avLst/>
          </a:prstGeom>
        </p:spPr>
        <p:txBody>
          <a:bodyPr wrap="square">
            <a:spAutoFit/>
          </a:bodyPr>
          <a:lstStyle/>
          <a:p>
            <a:pPr marL="342900" marR="279400" lvl="0" indent="-342900" fontAlgn="base">
              <a:lnSpc>
                <a:spcPct val="107000"/>
              </a:lnSpc>
              <a:spcAft>
                <a:spcPts val="1085"/>
              </a:spcAft>
              <a:buClr>
                <a:srgbClr val="C00000"/>
              </a:buClr>
              <a:buSzPts val="2400"/>
              <a:buFont typeface="Wingdings" panose="05000000000000000000" pitchFamily="2" charset="2"/>
              <a:buChar char=""/>
            </a:pPr>
            <a:r>
              <a:rPr lang="he-IL" sz="24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לשמור על רמה מקצועית</a:t>
            </a:r>
          </a:p>
          <a:p>
            <a:pPr marL="342900" marR="279400" lvl="0" indent="-342900" fontAlgn="base">
              <a:lnSpc>
                <a:spcPct val="107000"/>
              </a:lnSpc>
              <a:spcAft>
                <a:spcPts val="1085"/>
              </a:spcAft>
              <a:buClr>
                <a:srgbClr val="C00000"/>
              </a:buClr>
              <a:buSzPts val="2400"/>
              <a:buFont typeface="Wingdings" panose="05000000000000000000" pitchFamily="2" charset="2"/>
              <a:buChar char=""/>
            </a:pPr>
            <a:r>
              <a:rPr lang="he-IL" sz="24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לשפר ביצועים והתנהגויות </a:t>
            </a:r>
            <a:endParaRPr lang="en-US" sz="2400"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79400" lvl="0" indent="-342900" fontAlgn="base">
              <a:lnSpc>
                <a:spcPct val="107000"/>
              </a:lnSpc>
              <a:spcAft>
                <a:spcPts val="1085"/>
              </a:spcAft>
              <a:buClr>
                <a:srgbClr val="C00000"/>
              </a:buClr>
              <a:buSzPts val="2400"/>
              <a:buFont typeface="Wingdings" panose="05000000000000000000" pitchFamily="2" charset="2"/>
              <a:buChar char=""/>
            </a:pPr>
            <a:r>
              <a:rPr lang="he-IL" sz="24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להקנות מיומנויות ולהעצים יכולות </a:t>
            </a:r>
            <a:endParaRPr lang="en-US" sz="2400"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79400" lvl="0" indent="-342900" fontAlgn="base">
              <a:lnSpc>
                <a:spcPct val="107000"/>
              </a:lnSpc>
              <a:spcAft>
                <a:spcPts val="1085"/>
              </a:spcAft>
              <a:buClr>
                <a:srgbClr val="C00000"/>
              </a:buClr>
              <a:buSzPts val="2400"/>
              <a:buFont typeface="Wingdings" panose="05000000000000000000" pitchFamily="2" charset="2"/>
              <a:buChar char=""/>
            </a:pPr>
            <a:r>
              <a:rPr lang="he-IL" sz="24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לסייע בעיצוב תרבות הארגון </a:t>
            </a:r>
            <a:endParaRPr lang="en-US" sz="2400"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79400" lvl="0" indent="-342900" fontAlgn="base">
              <a:lnSpc>
                <a:spcPct val="107000"/>
              </a:lnSpc>
              <a:spcAft>
                <a:spcPts val="950"/>
              </a:spcAft>
              <a:buClr>
                <a:srgbClr val="C00000"/>
              </a:buClr>
              <a:buSzPts val="2400"/>
              <a:buFont typeface="Wingdings" panose="05000000000000000000" pitchFamily="2" charset="2"/>
              <a:buChar char=""/>
            </a:pPr>
            <a:r>
              <a:rPr lang="he-IL" sz="24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לתמוך בתהליכי שינוי (ארגוניי</a:t>
            </a:r>
            <a:r>
              <a:rPr lang="he-IL" sz="20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ם, טכנולוגיים וערכיים) </a:t>
            </a:r>
            <a:endParaRPr lang="en-US" sz="2000" u="none" strike="noStrike" dirty="0">
              <a:solidFill>
                <a:srgbClr val="000000"/>
              </a:solidFill>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p:txBody>
      </p:sp>
      <p:sp>
        <p:nvSpPr>
          <p:cNvPr id="166" name="מלבן 165">
            <a:extLst>
              <a:ext uri="{FF2B5EF4-FFF2-40B4-BE49-F238E27FC236}">
                <a16:creationId xmlns:a16="http://schemas.microsoft.com/office/drawing/2014/main" id="{A385F516-E597-4D55-8425-169C3BDA3FF5}"/>
              </a:ext>
            </a:extLst>
          </p:cNvPr>
          <p:cNvSpPr/>
          <p:nvPr/>
        </p:nvSpPr>
        <p:spPr>
          <a:xfrm>
            <a:off x="8202924" y="3289233"/>
            <a:ext cx="3062056" cy="58477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Wingdings" panose="05000000000000000000" pitchFamily="2" charset="2"/>
              <a:buChar char="§"/>
            </a:pPr>
            <a:r>
              <a:rPr lang="he-IL" sz="3200" b="1" dirty="0">
                <a:ln/>
                <a:solidFill>
                  <a:schemeClr val="accent4"/>
                </a:solidFill>
              </a:rPr>
              <a:t>וזאת באמצעות:</a:t>
            </a:r>
          </a:p>
        </p:txBody>
      </p:sp>
    </p:spTree>
    <p:extLst>
      <p:ext uri="{BB962C8B-B14F-4D97-AF65-F5344CB8AC3E}">
        <p14:creationId xmlns:p14="http://schemas.microsoft.com/office/powerpoint/2010/main" val="4181910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8A871EF4-F35F-48E1-A0E4-451B49DC7A82}"/>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11</a:t>
            </a:fld>
            <a:endParaRPr lang="en-US" dirty="0"/>
          </a:p>
        </p:txBody>
      </p:sp>
      <p:sp>
        <p:nvSpPr>
          <p:cNvPr id="6" name="Title 1">
            <a:extLst>
              <a:ext uri="{FF2B5EF4-FFF2-40B4-BE49-F238E27FC236}">
                <a16:creationId xmlns:a16="http://schemas.microsoft.com/office/drawing/2014/main" id="{0CA5003C-AFB8-4C99-9EDE-0F8C04118D1D}"/>
              </a:ext>
            </a:extLst>
          </p:cNvPr>
          <p:cNvSpPr txBox="1">
            <a:spLocks/>
          </p:cNvSpPr>
          <p:nvPr/>
        </p:nvSpPr>
        <p:spPr bwMode="auto">
          <a:xfrm>
            <a:off x="2083123" y="928764"/>
            <a:ext cx="7835310" cy="574427"/>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solidFill>
                  <a:sysClr val="window" lastClr="FFFFFF"/>
                </a:solidFill>
              </a:rPr>
              <a:t>מה כוללת תכנית לפיתוח הדרכה?</a:t>
            </a:r>
          </a:p>
        </p:txBody>
      </p:sp>
      <p:sp>
        <p:nvSpPr>
          <p:cNvPr id="7" name="מלבן 6">
            <a:extLst>
              <a:ext uri="{FF2B5EF4-FFF2-40B4-BE49-F238E27FC236}">
                <a16:creationId xmlns:a16="http://schemas.microsoft.com/office/drawing/2014/main" id="{68C26DAA-AEAD-4BC2-8E7C-19D853DF0CD5}"/>
              </a:ext>
            </a:extLst>
          </p:cNvPr>
          <p:cNvSpPr/>
          <p:nvPr/>
        </p:nvSpPr>
        <p:spPr>
          <a:xfrm>
            <a:off x="1887180" y="1717241"/>
            <a:ext cx="8894717" cy="4338175"/>
          </a:xfrm>
          <a:prstGeom prst="rect">
            <a:avLst/>
          </a:prstGeom>
        </p:spPr>
        <p:txBody>
          <a:bodyPr wrap="square">
            <a:spAutoFit/>
          </a:bodyPr>
          <a:lstStyle/>
          <a:p>
            <a:pPr marL="342900" marR="279400" lvl="0" indent="-342900" fontAlgn="base">
              <a:lnSpc>
                <a:spcPct val="107000"/>
              </a:lnSpc>
              <a:spcAft>
                <a:spcPts val="1485"/>
              </a:spcAft>
              <a:buClr>
                <a:srgbClr val="C00000"/>
              </a:buClr>
              <a:buSzPts val="2400"/>
              <a:buFont typeface="Wingdings" panose="05000000000000000000" pitchFamily="2" charset="2"/>
              <a:buChar char=""/>
            </a:pPr>
            <a:r>
              <a:rPr lang="he-IL" sz="28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הדרכות מקצועיות-</a:t>
            </a:r>
            <a:r>
              <a:rPr lang="he-IL" b="1" dirty="0">
                <a:solidFill>
                  <a:srgbClr val="002060"/>
                </a:solidFill>
                <a:uFill>
                  <a:solidFill>
                    <a:srgbClr val="000000"/>
                  </a:solidFill>
                </a:uFill>
                <a:latin typeface="Wingdings" panose="05000000000000000000" pitchFamily="2" charset="2"/>
                <a:cs typeface="Arial" panose="020B0604020202020204" pitchFamily="34" charset="0"/>
              </a:rPr>
              <a:t>הכשרת העובד לסביבת העבודה.</a:t>
            </a:r>
            <a:endParaRPr lang="en-US" b="1" dirty="0">
              <a:solidFill>
                <a:srgbClr val="002060"/>
              </a:solidFill>
              <a:uFill>
                <a:solidFill>
                  <a:srgbClr val="000000"/>
                </a:solidFill>
              </a:uFill>
              <a:latin typeface="Wingdings" panose="05000000000000000000" pitchFamily="2" charset="2"/>
              <a:cs typeface="Arial" panose="020B0604020202020204" pitchFamily="34" charset="0"/>
            </a:endParaRPr>
          </a:p>
          <a:p>
            <a:pPr marL="342900" marR="279400" lvl="0" indent="-342900" fontAlgn="base">
              <a:lnSpc>
                <a:spcPct val="107000"/>
              </a:lnSpc>
              <a:spcAft>
                <a:spcPts val="1485"/>
              </a:spcAft>
              <a:buClr>
                <a:srgbClr val="C00000"/>
              </a:buClr>
              <a:buSzPts val="2400"/>
              <a:buFont typeface="Wingdings" panose="05000000000000000000" pitchFamily="2" charset="2"/>
              <a:buChar char=""/>
            </a:pPr>
            <a:r>
              <a:rPr lang="he-IL" sz="28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הדרכות כלליות לנושאים כלליים בעבודה-</a:t>
            </a:r>
            <a:r>
              <a:rPr lang="he-IL"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בטיחות,נהלים,מודעות לאיכות, שיפור הפריון ועוד.</a:t>
            </a:r>
          </a:p>
          <a:p>
            <a:pPr marL="342900" marR="279400" lvl="0" indent="-342900" fontAlgn="base">
              <a:lnSpc>
                <a:spcPct val="107000"/>
              </a:lnSpc>
              <a:spcAft>
                <a:spcPts val="1485"/>
              </a:spcAft>
              <a:buClr>
                <a:srgbClr val="C00000"/>
              </a:buClr>
              <a:buSzPts val="2400"/>
              <a:buFont typeface="Wingdings" panose="05000000000000000000" pitchFamily="2" charset="2"/>
              <a:buChar char=""/>
            </a:pPr>
            <a:r>
              <a:rPr lang="he-IL" sz="28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הדרכות פיתוח והעשרה </a:t>
            </a:r>
            <a:r>
              <a:rPr lang="he-IL"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-פיתוח מנהלים, לימודים אקדמיים, לימודי תעודה.</a:t>
            </a:r>
            <a:endParaRPr lang="en-US" sz="1600"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79400" lvl="0" indent="-342900" fontAlgn="base">
              <a:lnSpc>
                <a:spcPct val="107000"/>
              </a:lnSpc>
              <a:spcAft>
                <a:spcPts val="1265"/>
              </a:spcAft>
              <a:buClr>
                <a:srgbClr val="C00000"/>
              </a:buClr>
              <a:buSzPts val="2400"/>
              <a:buFont typeface="Wingdings" panose="05000000000000000000" pitchFamily="2" charset="2"/>
              <a:buChar char=""/>
            </a:pPr>
            <a:r>
              <a:rPr lang="he-IL" sz="28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הדרכות הקשורות למעגל חיי העובד </a:t>
            </a:r>
            <a:r>
              <a:rPr lang="he-IL"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-קליטת עובדים חדשים, פרישת עובדים, הפרשות לפנסיה וגמול השתלמות. </a:t>
            </a:r>
            <a:endParaRPr lang="en-US" sz="1600"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79400" lvl="0" indent="-342900" fontAlgn="base">
              <a:lnSpc>
                <a:spcPct val="110000"/>
              </a:lnSpc>
              <a:spcAft>
                <a:spcPts val="1170"/>
              </a:spcAft>
              <a:buClr>
                <a:srgbClr val="C00000"/>
              </a:buClr>
              <a:buSzPts val="2400"/>
              <a:buFont typeface="Wingdings" panose="05000000000000000000" pitchFamily="2" charset="2"/>
              <a:buChar char=""/>
            </a:pPr>
            <a:r>
              <a:rPr lang="he-IL" sz="28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כנסים וימי עיון </a:t>
            </a:r>
            <a:endParaRPr lang="en-US" sz="1600"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342900" marR="279400" lvl="0" indent="-342900" fontAlgn="base">
              <a:lnSpc>
                <a:spcPct val="110000"/>
              </a:lnSpc>
              <a:spcAft>
                <a:spcPts val="1170"/>
              </a:spcAft>
              <a:buClr>
                <a:srgbClr val="C00000"/>
              </a:buClr>
              <a:buSzPts val="2400"/>
              <a:buFont typeface="Wingdings" panose="05000000000000000000" pitchFamily="2" charset="2"/>
              <a:buChar char=""/>
            </a:pPr>
            <a:r>
              <a:rPr lang="he-IL" sz="2800" b="1" dirty="0">
                <a:solidFill>
                  <a:srgbClr val="002060"/>
                </a:solidFill>
                <a:uFill>
                  <a:solidFill>
                    <a:srgbClr val="000000"/>
                  </a:solidFill>
                </a:uFill>
                <a:latin typeface="Wingdings" panose="05000000000000000000" pitchFamily="2" charset="2"/>
                <a:ea typeface="Arial" panose="020B0604020202020204" pitchFamily="34" charset="0"/>
                <a:cs typeface="Arial" panose="020B0604020202020204" pitchFamily="34" charset="0"/>
              </a:rPr>
              <a:t>ימי גיבוש וכיף </a:t>
            </a:r>
            <a:endParaRPr lang="en-US" sz="1600" u="none" strike="noStrike" dirty="0">
              <a:solidFill>
                <a:srgbClr val="000000"/>
              </a:solidFill>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p:txBody>
      </p:sp>
    </p:spTree>
    <p:extLst>
      <p:ext uri="{BB962C8B-B14F-4D97-AF65-F5344CB8AC3E}">
        <p14:creationId xmlns:p14="http://schemas.microsoft.com/office/powerpoint/2010/main" val="3639748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89743CC7-0737-4D6C-9B0A-4CC521E45861}"/>
              </a:ext>
            </a:extLst>
          </p:cNvPr>
          <p:cNvSpPr>
            <a:spLocks noGrp="1"/>
          </p:cNvSpPr>
          <p:nvPr>
            <p:ph type="sldNum" sz="quarter" idx="12"/>
          </p:nvPr>
        </p:nvSpPr>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fld id="{860C04BA-5FF7-4601-A718-7B2C673CC76D}" type="slidenum">
              <a:rPr kumimoji="0" lang="he-IL" sz="18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pPr marL="0" marR="0" lvl="0" indent="0" algn="r" defTabSz="914400" rtl="1" eaLnBrk="1" fontAlgn="base" latinLnBrk="0" hangingPunct="1">
                <a:lnSpc>
                  <a:spcPct val="100000"/>
                </a:lnSpc>
                <a:spcBef>
                  <a:spcPct val="0"/>
                </a:spcBef>
                <a:spcAft>
                  <a:spcPct val="0"/>
                </a:spcAft>
                <a:buClrTx/>
                <a:buSzTx/>
                <a:buFontTx/>
                <a:buNone/>
                <a:tabLst/>
                <a:defRPr/>
              </a:pPr>
              <a:t>12</a:t>
            </a:fld>
            <a:endParaRPr kumimoji="0" lang="en-US" sz="1800" b="0" i="0" u="none" strike="noStrike" kern="1200" cap="none" spc="0" normalizeH="0" baseline="0" noProof="0" dirty="0">
              <a:ln>
                <a:noFill/>
              </a:ln>
              <a:solidFill>
                <a:srgbClr val="FFFFFF"/>
              </a:solidFill>
              <a:effectLst/>
              <a:uLnTx/>
              <a:uFillTx/>
              <a:latin typeface="Georgia"/>
              <a:ea typeface="+mn-ea"/>
              <a:cs typeface="+mn-cs"/>
            </a:endParaRPr>
          </a:p>
        </p:txBody>
      </p:sp>
      <p:pic>
        <p:nvPicPr>
          <p:cNvPr id="3074" name="Picture 2" descr="×ª××× × ×§×©××¨×">
            <a:extLst>
              <a:ext uri="{FF2B5EF4-FFF2-40B4-BE49-F238E27FC236}">
                <a16:creationId xmlns:a16="http://schemas.microsoft.com/office/drawing/2014/main" id="{A2644294-2656-4A3C-9680-9350B7A487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0398" y="1476361"/>
            <a:ext cx="4667250" cy="46672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51BEB200-A226-46BC-B8A2-4756DC1513A8}"/>
              </a:ext>
            </a:extLst>
          </p:cNvPr>
          <p:cNvSpPr txBox="1">
            <a:spLocks/>
          </p:cNvSpPr>
          <p:nvPr/>
        </p:nvSpPr>
        <p:spPr bwMode="auto">
          <a:xfrm>
            <a:off x="2059687" y="670703"/>
            <a:ext cx="797112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פירמידת הצרכים של מאסלו</a:t>
            </a:r>
            <a:endParaRPr kumimoji="0" lang="he-IL" sz="3600" b="1" i="0" u="none" strike="noStrike" kern="1200" cap="none" spc="0" normalizeH="0" baseline="0" noProof="0" dirty="0">
              <a:ln>
                <a:noFill/>
              </a:ln>
              <a:solidFill>
                <a:sysClr val="window" lastClr="FFFFFF"/>
              </a:solidFill>
              <a:effectLst/>
              <a:uLnTx/>
              <a:uFillTx/>
              <a:latin typeface="Arial" pitchFamily="34" charset="0"/>
              <a:ea typeface="+mj-ea"/>
              <a:cs typeface="Arial" pitchFamily="34" charset="0"/>
            </a:endParaRPr>
          </a:p>
        </p:txBody>
      </p:sp>
      <p:pic>
        <p:nvPicPr>
          <p:cNvPr id="3076" name="Picture 4" descr="×ª××¦××ª ×ª××× × ×¢×××¨ ×××©×× ××× ××©×+×¤××¨××××ª ××¦×¨××× ×©× ×××¡××">
            <a:extLst>
              <a:ext uri="{FF2B5EF4-FFF2-40B4-BE49-F238E27FC236}">
                <a16:creationId xmlns:a16="http://schemas.microsoft.com/office/drawing/2014/main" id="{420DD545-245A-4F0A-B6E0-828440BA65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352" y="2204078"/>
            <a:ext cx="587692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55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B3D3F33C-D246-421B-9D9F-6CC016ABE3B3}"/>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13</a:t>
            </a:fld>
            <a:endParaRPr lang="en-US" dirty="0"/>
          </a:p>
        </p:txBody>
      </p:sp>
      <p:sp>
        <p:nvSpPr>
          <p:cNvPr id="6" name="Title 1">
            <a:extLst>
              <a:ext uri="{FF2B5EF4-FFF2-40B4-BE49-F238E27FC236}">
                <a16:creationId xmlns:a16="http://schemas.microsoft.com/office/drawing/2014/main" id="{A333113B-65F4-4213-8601-8A644F1DE02A}"/>
              </a:ext>
            </a:extLst>
          </p:cNvPr>
          <p:cNvSpPr txBox="1">
            <a:spLocks/>
          </p:cNvSpPr>
          <p:nvPr/>
        </p:nvSpPr>
        <p:spPr bwMode="auto">
          <a:xfrm>
            <a:off x="2021008" y="368032"/>
            <a:ext cx="7919826" cy="598619"/>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sz="3600" dirty="0">
                <a:solidFill>
                  <a:prstClr val="white"/>
                </a:solidFill>
              </a:rPr>
              <a:t>מוטיבציה בארגון</a:t>
            </a:r>
            <a:endParaRPr kumimoji="0" lang="he-IL" sz="3600" b="1" i="0" u="none" strike="noStrike" kern="1200" cap="none" spc="0" normalizeH="0" baseline="0" noProof="0" dirty="0">
              <a:ln>
                <a:noFill/>
              </a:ln>
              <a:solidFill>
                <a:sysClr val="window" lastClr="FFFFFF"/>
              </a:solidFill>
              <a:effectLst/>
              <a:uLnTx/>
              <a:uFillTx/>
              <a:latin typeface="Arial" pitchFamily="34" charset="0"/>
              <a:ea typeface="+mj-ea"/>
              <a:cs typeface="Arial" pitchFamily="34" charset="0"/>
            </a:endParaRPr>
          </a:p>
        </p:txBody>
      </p:sp>
      <p:sp>
        <p:nvSpPr>
          <p:cNvPr id="7" name="מלבן 6">
            <a:extLst>
              <a:ext uri="{FF2B5EF4-FFF2-40B4-BE49-F238E27FC236}">
                <a16:creationId xmlns:a16="http://schemas.microsoft.com/office/drawing/2014/main" id="{CCD14EE5-9C87-4FFE-8760-12A51A28D507}"/>
              </a:ext>
            </a:extLst>
          </p:cNvPr>
          <p:cNvSpPr/>
          <p:nvPr/>
        </p:nvSpPr>
        <p:spPr>
          <a:xfrm>
            <a:off x="-155909" y="966651"/>
            <a:ext cx="10649960" cy="4078809"/>
          </a:xfrm>
          <a:prstGeom prst="rect">
            <a:avLst/>
          </a:prstGeom>
        </p:spPr>
        <p:txBody>
          <a:bodyPr wrap="square">
            <a:spAutoFit/>
          </a:bodyPr>
          <a:lstStyle/>
          <a:p>
            <a:pPr marL="571500" indent="-571500">
              <a:buFont typeface="Wingdings" panose="05000000000000000000" pitchFamily="2" charset="2"/>
              <a:buChar char="§"/>
            </a:pPr>
            <a:r>
              <a:rPr lang="he-IL" sz="3200" b="1" dirty="0">
                <a:ln/>
                <a:solidFill>
                  <a:schemeClr val="accent4"/>
                </a:solidFill>
              </a:rPr>
              <a:t>ניתן לאפיין עובדים בעלי מוטיבציה גבוהה כעובדים בעלי:</a:t>
            </a:r>
            <a:endParaRPr lang="en-US" sz="3200" b="1" dirty="0">
              <a:ln/>
              <a:solidFill>
                <a:schemeClr val="accent4"/>
              </a:solidFill>
            </a:endParaRPr>
          </a:p>
          <a:p>
            <a:pPr lvl="1">
              <a:lnSpc>
                <a:spcPct val="150000"/>
              </a:lnSpc>
              <a:buFont typeface="Arial" panose="020B0604020202020204" pitchFamily="34" charset="0"/>
              <a:buChar char="•"/>
            </a:pPr>
            <a:r>
              <a:rPr lang="he-IL" sz="2200" dirty="0">
                <a:solidFill>
                  <a:srgbClr val="002060"/>
                </a:solidFill>
                <a:latin typeface="Arial" panose="020B0604020202020204" pitchFamily="34" charset="0"/>
              </a:rPr>
              <a:t>שביעות רצון גבוהה הן מתפקידם והן מהארגון</a:t>
            </a:r>
          </a:p>
          <a:p>
            <a:pPr lvl="1">
              <a:lnSpc>
                <a:spcPct val="150000"/>
              </a:lnSpc>
              <a:buFont typeface="Arial" panose="020B0604020202020204" pitchFamily="34" charset="0"/>
              <a:buChar char="•"/>
            </a:pPr>
            <a:r>
              <a:rPr lang="he-IL" sz="2200" dirty="0">
                <a:solidFill>
                  <a:srgbClr val="002060"/>
                </a:solidFill>
                <a:latin typeface="Arial" panose="020B0604020202020204" pitchFamily="34" charset="0"/>
              </a:rPr>
              <a:t>מחויבות ארגונית גבוהה</a:t>
            </a:r>
          </a:p>
          <a:p>
            <a:pPr lvl="1">
              <a:lnSpc>
                <a:spcPct val="150000"/>
              </a:lnSpc>
              <a:buFont typeface="Arial" panose="020B0604020202020204" pitchFamily="34" charset="0"/>
              <a:buChar char="•"/>
            </a:pPr>
            <a:r>
              <a:rPr lang="he-IL" sz="2200" dirty="0">
                <a:solidFill>
                  <a:srgbClr val="002060"/>
                </a:solidFill>
                <a:latin typeface="Arial" panose="020B0604020202020204" pitchFamily="34" charset="0"/>
              </a:rPr>
              <a:t>ביצועים טובים ואפקטיביים יותר</a:t>
            </a:r>
          </a:p>
          <a:p>
            <a:pPr lvl="1">
              <a:lnSpc>
                <a:spcPct val="150000"/>
              </a:lnSpc>
              <a:buFont typeface="Arial" panose="020B0604020202020204" pitchFamily="34" charset="0"/>
              <a:buChar char="•"/>
            </a:pPr>
            <a:r>
              <a:rPr lang="he-IL" sz="2200" dirty="0">
                <a:solidFill>
                  <a:srgbClr val="002060"/>
                </a:solidFill>
                <a:latin typeface="Arial" panose="020B0604020202020204" pitchFamily="34" charset="0"/>
              </a:rPr>
              <a:t>מגוון התנהגויות ופעולות התנדבותיות אשר אינן נדרשות מהם במסגרת תפקידם, תופעה שנהוג לכנות - "ראש גדול</a:t>
            </a:r>
            <a:endParaRPr lang="en-US" sz="2200" dirty="0">
              <a:solidFill>
                <a:srgbClr val="002060"/>
              </a:solidFill>
              <a:latin typeface="Arial" panose="020B0604020202020204" pitchFamily="34" charset="0"/>
            </a:endParaRPr>
          </a:p>
          <a:p>
            <a:pPr lvl="1">
              <a:lnSpc>
                <a:spcPct val="150000"/>
              </a:lnSpc>
              <a:buFont typeface="Arial" panose="020B0604020202020204" pitchFamily="34" charset="0"/>
              <a:buChar char="•"/>
            </a:pPr>
            <a:r>
              <a:rPr lang="he-IL" sz="2200" dirty="0">
                <a:solidFill>
                  <a:srgbClr val="002060"/>
                </a:solidFill>
                <a:latin typeface="Arial" panose="020B0604020202020204" pitchFamily="34" charset="0"/>
              </a:rPr>
              <a:t>לעומתם, עובדים בעלי </a:t>
            </a:r>
            <a:r>
              <a:rPr lang="he-IL" sz="2200" dirty="0">
                <a:solidFill>
                  <a:srgbClr val="FF3300"/>
                </a:solidFill>
                <a:effectLst>
                  <a:outerShdw blurRad="38100" dist="38100" dir="2700000" algn="tl">
                    <a:srgbClr val="000000">
                      <a:alpha val="43137"/>
                    </a:srgbClr>
                  </a:outerShdw>
                </a:effectLst>
                <a:latin typeface="Arial" panose="020B0604020202020204" pitchFamily="34" charset="0"/>
              </a:rPr>
              <a:t>מוטיבציה נמוכה </a:t>
            </a:r>
            <a:r>
              <a:rPr lang="he-IL" sz="2200" dirty="0">
                <a:solidFill>
                  <a:srgbClr val="002060"/>
                </a:solidFill>
                <a:latin typeface="Arial" panose="020B0604020202020204" pitchFamily="34" charset="0"/>
              </a:rPr>
              <a:t>מתאפיינים בשביעות רצון ובמחויבות ארגונית נמוכה, הגורמות בדרך-כלל לביצועים נמוכים ולתופעת ה"ראש הקטן".</a:t>
            </a:r>
            <a:endParaRPr lang="he-IL" sz="2200" dirty="0">
              <a:solidFill>
                <a:srgbClr val="002060"/>
              </a:solidFill>
            </a:endParaRPr>
          </a:p>
        </p:txBody>
      </p:sp>
      <p:sp>
        <p:nvSpPr>
          <p:cNvPr id="10" name="מלבן 9">
            <a:extLst>
              <a:ext uri="{FF2B5EF4-FFF2-40B4-BE49-F238E27FC236}">
                <a16:creationId xmlns:a16="http://schemas.microsoft.com/office/drawing/2014/main" id="{CB052132-DBBA-4BDD-9244-BCC22CCE724C}"/>
              </a:ext>
            </a:extLst>
          </p:cNvPr>
          <p:cNvSpPr/>
          <p:nvPr/>
        </p:nvSpPr>
        <p:spPr>
          <a:xfrm>
            <a:off x="209006" y="5045460"/>
            <a:ext cx="10167480" cy="1555041"/>
          </a:xfrm>
          <a:prstGeom prst="rect">
            <a:avLst/>
          </a:prstGeom>
        </p:spPr>
        <p:txBody>
          <a:bodyPr wrap="square">
            <a:spAutoFit/>
          </a:bodyPr>
          <a:lstStyle/>
          <a:p>
            <a:pPr marL="342900" indent="-342900">
              <a:lnSpc>
                <a:spcPct val="150000"/>
              </a:lnSpc>
              <a:buFont typeface="Wingdings" panose="05000000000000000000" pitchFamily="2" charset="2"/>
              <a:buChar char="§"/>
            </a:pPr>
            <a:r>
              <a:rPr lang="he-IL" sz="2200" u="sng" dirty="0">
                <a:solidFill>
                  <a:srgbClr val="660033"/>
                </a:solidFill>
                <a:effectLst>
                  <a:outerShdw blurRad="38100" dist="38100" dir="2700000" algn="tl">
                    <a:srgbClr val="000000">
                      <a:alpha val="43137"/>
                    </a:srgbClr>
                  </a:outerShdw>
                </a:effectLst>
                <a:latin typeface="Arial" panose="020B0604020202020204" pitchFamily="34" charset="0"/>
              </a:rPr>
              <a:t>אחת הסכנות </a:t>
            </a:r>
            <a:r>
              <a:rPr lang="he-IL" sz="2200" dirty="0">
                <a:solidFill>
                  <a:srgbClr val="002060"/>
                </a:solidFill>
                <a:latin typeface="Arial" panose="020B0604020202020204" pitchFamily="34" charset="0"/>
              </a:rPr>
              <a:t>בהימצאותם בארגון של עובדים בעלי </a:t>
            </a:r>
            <a:r>
              <a:rPr lang="he-IL" sz="2200" dirty="0">
                <a:solidFill>
                  <a:srgbClr val="FF3300"/>
                </a:solidFill>
                <a:effectLst>
                  <a:outerShdw blurRad="38100" dist="38100" dir="2700000" algn="tl">
                    <a:srgbClr val="000000">
                      <a:alpha val="43137"/>
                    </a:srgbClr>
                  </a:outerShdw>
                </a:effectLst>
                <a:latin typeface="Arial" panose="020B0604020202020204" pitchFamily="34" charset="0"/>
              </a:rPr>
              <a:t>מוטיבציה נמוכה</a:t>
            </a:r>
            <a:r>
              <a:rPr lang="he-IL" sz="2200" dirty="0">
                <a:solidFill>
                  <a:srgbClr val="002060"/>
                </a:solidFill>
                <a:latin typeface="Arial" panose="020B0604020202020204" pitchFamily="34" charset="0"/>
              </a:rPr>
              <a:t>, הינה השפעתם לרעה על עובדים אחרים בארגון. כך למשל, עובד שאינו שבע רצון מעבודתו יכול לדבר רעות על הארגון באוזני חבריו לעבודה ואף מחוץ לה, דבר שבתורו יכול לגרום להורדת המוטיבציה ושביעות הרצון של עובדים אחרים.</a:t>
            </a:r>
            <a:endParaRPr lang="he-IL" sz="2200" dirty="0">
              <a:solidFill>
                <a:srgbClr val="002060"/>
              </a:solidFill>
            </a:endParaRPr>
          </a:p>
        </p:txBody>
      </p:sp>
    </p:spTree>
    <p:extLst>
      <p:ext uri="{BB962C8B-B14F-4D97-AF65-F5344CB8AC3E}">
        <p14:creationId xmlns:p14="http://schemas.microsoft.com/office/powerpoint/2010/main" val="2084673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807BE77F-1D8A-488F-AB78-3144FAD9AD4B}"/>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14</a:t>
            </a:fld>
            <a:endParaRPr lang="en-US" dirty="0"/>
          </a:p>
        </p:txBody>
      </p:sp>
      <p:sp>
        <p:nvSpPr>
          <p:cNvPr id="6" name="Title 1">
            <a:extLst>
              <a:ext uri="{FF2B5EF4-FFF2-40B4-BE49-F238E27FC236}">
                <a16:creationId xmlns:a16="http://schemas.microsoft.com/office/drawing/2014/main" id="{42731657-BE92-479C-8AAA-A7D1D258E098}"/>
              </a:ext>
            </a:extLst>
          </p:cNvPr>
          <p:cNvSpPr txBox="1">
            <a:spLocks/>
          </p:cNvSpPr>
          <p:nvPr/>
        </p:nvSpPr>
        <p:spPr bwMode="auto">
          <a:xfrm>
            <a:off x="2059687" y="670703"/>
            <a:ext cx="797112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sz="3600" dirty="0">
                <a:solidFill>
                  <a:prstClr val="white"/>
                </a:solidFill>
              </a:rPr>
              <a:t>מוטיבציה בארגון</a:t>
            </a:r>
            <a:endParaRPr kumimoji="0" lang="he-IL" sz="3600" b="1" i="0" u="none" strike="noStrike" kern="1200" cap="none" spc="0" normalizeH="0" baseline="0" noProof="0" dirty="0">
              <a:ln>
                <a:noFill/>
              </a:ln>
              <a:solidFill>
                <a:sysClr val="window" lastClr="FFFFFF"/>
              </a:solidFill>
              <a:effectLst/>
              <a:uLnTx/>
              <a:uFillTx/>
              <a:latin typeface="Arial" pitchFamily="34" charset="0"/>
              <a:ea typeface="+mj-ea"/>
              <a:cs typeface="Arial" pitchFamily="34" charset="0"/>
            </a:endParaRPr>
          </a:p>
        </p:txBody>
      </p:sp>
      <p:sp>
        <p:nvSpPr>
          <p:cNvPr id="7" name="מלבן 6">
            <a:extLst>
              <a:ext uri="{FF2B5EF4-FFF2-40B4-BE49-F238E27FC236}">
                <a16:creationId xmlns:a16="http://schemas.microsoft.com/office/drawing/2014/main" id="{179EC406-7F29-424E-AD0A-E2CE642A2F99}"/>
              </a:ext>
            </a:extLst>
          </p:cNvPr>
          <p:cNvSpPr/>
          <p:nvPr/>
        </p:nvSpPr>
        <p:spPr>
          <a:xfrm>
            <a:off x="1871668" y="1363524"/>
            <a:ext cx="8347166" cy="1231106"/>
          </a:xfrm>
          <a:prstGeom prst="rect">
            <a:avLst/>
          </a:prstGeom>
        </p:spPr>
        <p:txBody>
          <a:bodyPr wrap="square">
            <a:spAutoFit/>
          </a:bodyPr>
          <a:lstStyle/>
          <a:p>
            <a:pPr marL="342900" indent="-342900">
              <a:buFont typeface="Wingdings" panose="05000000000000000000" pitchFamily="2" charset="2"/>
              <a:buChar char="§"/>
            </a:pPr>
            <a:r>
              <a:rPr lang="he-IL" sz="3200" b="1" dirty="0">
                <a:ln/>
                <a:solidFill>
                  <a:schemeClr val="accent4"/>
                </a:solidFill>
              </a:rPr>
              <a:t>מוטיבציה נמוכה</a:t>
            </a:r>
          </a:p>
          <a:p>
            <a:r>
              <a:rPr lang="he-IL" sz="2000" b="1" dirty="0">
                <a:ln/>
                <a:solidFill>
                  <a:schemeClr val="accent4"/>
                </a:solidFill>
              </a:rPr>
              <a:t> </a:t>
            </a:r>
            <a:r>
              <a:rPr lang="he-IL" sz="2000" dirty="0">
                <a:solidFill>
                  <a:srgbClr val="002060"/>
                </a:solidFill>
                <a:latin typeface="Arial" panose="020B0604020202020204" pitchFamily="34" charset="0"/>
              </a:rPr>
              <a:t>יכולה לנבוע לעתים מתחושה של העובד כי הוא מקופח יחסית לעובדים אחרים בארגון או יחסית לעובדים בתפקידים דומים בארגונים אחרים</a:t>
            </a:r>
            <a:r>
              <a:rPr lang="he-IL" sz="2000" dirty="0">
                <a:solidFill>
                  <a:srgbClr val="000000"/>
                </a:solidFill>
                <a:latin typeface="Arial" panose="020B0604020202020204" pitchFamily="34" charset="0"/>
              </a:rPr>
              <a:t> </a:t>
            </a:r>
            <a:endParaRPr lang="he-IL" sz="2000" dirty="0"/>
          </a:p>
        </p:txBody>
      </p:sp>
      <p:pic>
        <p:nvPicPr>
          <p:cNvPr id="5122" name="Picture 2" descr="×ª×¨×©×× 1: ××¦× ×× ××¢××× ××¨×××© ×§××¤×× ×××©×××× ×××××ª×">
            <a:extLst>
              <a:ext uri="{FF2B5EF4-FFF2-40B4-BE49-F238E27FC236}">
                <a16:creationId xmlns:a16="http://schemas.microsoft.com/office/drawing/2014/main" id="{AF7B190C-93F4-4EBD-A2DA-B41C7B196F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255" y="2498408"/>
            <a:ext cx="2381250" cy="1495425"/>
          </a:xfrm>
          <a:prstGeom prst="rect">
            <a:avLst/>
          </a:prstGeom>
          <a:noFill/>
          <a:extLst>
            <a:ext uri="{909E8E84-426E-40DD-AFC4-6F175D3DCCD1}">
              <a14:hiddenFill xmlns:a14="http://schemas.microsoft.com/office/drawing/2010/main">
                <a:solidFill>
                  <a:srgbClr val="FFFFFF"/>
                </a:solidFill>
              </a14:hiddenFill>
            </a:ext>
          </a:extLst>
        </p:spPr>
      </p:pic>
      <p:sp>
        <p:nvSpPr>
          <p:cNvPr id="8" name="מלבן 7">
            <a:extLst>
              <a:ext uri="{FF2B5EF4-FFF2-40B4-BE49-F238E27FC236}">
                <a16:creationId xmlns:a16="http://schemas.microsoft.com/office/drawing/2014/main" id="{B7E61FB9-D8B7-40DE-99E5-082F080E290F}"/>
              </a:ext>
            </a:extLst>
          </p:cNvPr>
          <p:cNvSpPr/>
          <p:nvPr/>
        </p:nvSpPr>
        <p:spPr>
          <a:xfrm>
            <a:off x="4265210" y="3993833"/>
            <a:ext cx="3661579" cy="369332"/>
          </a:xfrm>
          <a:prstGeom prst="rect">
            <a:avLst/>
          </a:prstGeom>
        </p:spPr>
        <p:txBody>
          <a:bodyPr wrap="none">
            <a:spAutoFit/>
          </a:bodyPr>
          <a:lstStyle/>
          <a:p>
            <a:r>
              <a:rPr lang="he-IL" dirty="0">
                <a:solidFill>
                  <a:srgbClr val="660033"/>
                </a:solidFill>
                <a:latin typeface="Arial" panose="020B0604020202020204" pitchFamily="34" charset="0"/>
              </a:rPr>
              <a:t>מצב בו העובד מרגיש קיפוח בהשוואה לזולתו</a:t>
            </a:r>
            <a:endParaRPr lang="he-IL" dirty="0">
              <a:solidFill>
                <a:srgbClr val="660033"/>
              </a:solidFill>
            </a:endParaRPr>
          </a:p>
        </p:txBody>
      </p:sp>
      <p:sp>
        <p:nvSpPr>
          <p:cNvPr id="9" name="מלבן 8">
            <a:extLst>
              <a:ext uri="{FF2B5EF4-FFF2-40B4-BE49-F238E27FC236}">
                <a16:creationId xmlns:a16="http://schemas.microsoft.com/office/drawing/2014/main" id="{BAE22878-5A54-44F8-A7DE-DAEB5C6EEABE}"/>
              </a:ext>
            </a:extLst>
          </p:cNvPr>
          <p:cNvSpPr/>
          <p:nvPr/>
        </p:nvSpPr>
        <p:spPr>
          <a:xfrm>
            <a:off x="1802675" y="4459663"/>
            <a:ext cx="8466908" cy="1015663"/>
          </a:xfrm>
          <a:prstGeom prst="rect">
            <a:avLst/>
          </a:prstGeom>
        </p:spPr>
        <p:txBody>
          <a:bodyPr wrap="square">
            <a:spAutoFit/>
          </a:bodyPr>
          <a:lstStyle/>
          <a:p>
            <a:pPr marL="285750" indent="-285750">
              <a:buFont typeface="Arial" panose="020B0604020202020204" pitchFamily="34" charset="0"/>
              <a:buChar char="•"/>
            </a:pPr>
            <a:r>
              <a:rPr lang="he-IL" sz="2000" dirty="0">
                <a:solidFill>
                  <a:srgbClr val="002060"/>
                </a:solidFill>
                <a:latin typeface="Arial" panose="020B0604020202020204" pitchFamily="34" charset="0"/>
              </a:rPr>
              <a:t>אחת הדרכים לטפל בעובד הנראה כבעל </a:t>
            </a:r>
            <a:r>
              <a:rPr lang="he-IL" sz="2000" dirty="0">
                <a:solidFill>
                  <a:srgbClr val="FF3300"/>
                </a:solidFill>
                <a:effectLst>
                  <a:outerShdw blurRad="38100" dist="38100" dir="2700000" algn="tl">
                    <a:srgbClr val="000000">
                      <a:alpha val="43137"/>
                    </a:srgbClr>
                  </a:outerShdw>
                </a:effectLst>
                <a:latin typeface="Arial" panose="020B0604020202020204" pitchFamily="34" charset="0"/>
              </a:rPr>
              <a:t>מוטיבציה נמוכה </a:t>
            </a:r>
            <a:r>
              <a:rPr lang="he-IL" sz="2000" dirty="0">
                <a:solidFill>
                  <a:srgbClr val="002060"/>
                </a:solidFill>
                <a:latin typeface="Arial" panose="020B0604020202020204" pitchFamily="34" charset="0"/>
              </a:rPr>
              <a:t>היא לבדוק אילו צרכים בסיסיים של העובד אינם באים על סיפוקם במסגרת תפקידו כעובד בארגון(על פי תיאוריית הצרכים של מאסלו)</a:t>
            </a:r>
            <a:endParaRPr lang="he-IL" sz="2000" dirty="0">
              <a:solidFill>
                <a:srgbClr val="002060"/>
              </a:solidFill>
            </a:endParaRPr>
          </a:p>
        </p:txBody>
      </p:sp>
      <p:sp>
        <p:nvSpPr>
          <p:cNvPr id="10" name="מלבן 9">
            <a:extLst>
              <a:ext uri="{FF2B5EF4-FFF2-40B4-BE49-F238E27FC236}">
                <a16:creationId xmlns:a16="http://schemas.microsoft.com/office/drawing/2014/main" id="{F129514E-6A5D-4B3F-9079-A1152E57386F}"/>
              </a:ext>
            </a:extLst>
          </p:cNvPr>
          <p:cNvSpPr/>
          <p:nvPr/>
        </p:nvSpPr>
        <p:spPr>
          <a:xfrm>
            <a:off x="1802675" y="5393036"/>
            <a:ext cx="8466908" cy="1323439"/>
          </a:xfrm>
          <a:prstGeom prst="rect">
            <a:avLst/>
          </a:prstGeom>
        </p:spPr>
        <p:txBody>
          <a:bodyPr wrap="square">
            <a:spAutoFit/>
          </a:bodyPr>
          <a:lstStyle/>
          <a:p>
            <a:pPr marL="285750" indent="-285750">
              <a:buFont typeface="Arial" panose="020B0604020202020204" pitchFamily="34" charset="0"/>
              <a:buChar char="•"/>
            </a:pPr>
            <a:r>
              <a:rPr lang="he-IL" sz="2000" dirty="0">
                <a:solidFill>
                  <a:srgbClr val="002060"/>
                </a:solidFill>
                <a:latin typeface="Arial" panose="020B0604020202020204" pitchFamily="34" charset="0"/>
              </a:rPr>
              <a:t>לדוגמה, בעיה בה עובד מאחר לעבודה והינו בעל תפוקות נמוכות, לאחר ששובץ במתקן בו מייצרים חומר מסוכן. המנהלים זיהו במהלך התרגיל שעובד זה "תקוע" בשלב צרכי הביטחון, והמליצו שעל מנת לפתור את בעיית המוטיבציה יש לדאוג לאמצעי מגן כגון מסיכה ומשקפיים ובמקביל ליידע את העובד על שיטות בהן ניתן לעבוד בבטחה במתקן זה.</a:t>
            </a:r>
            <a:endParaRPr lang="he-IL" sz="2000" dirty="0">
              <a:solidFill>
                <a:srgbClr val="002060"/>
              </a:solidFill>
            </a:endParaRPr>
          </a:p>
        </p:txBody>
      </p:sp>
    </p:spTree>
    <p:extLst>
      <p:ext uri="{BB962C8B-B14F-4D97-AF65-F5344CB8AC3E}">
        <p14:creationId xmlns:p14="http://schemas.microsoft.com/office/powerpoint/2010/main" val="202683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A0D8AAF6-7A9A-4295-8A34-E2C4088C98A8}"/>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15</a:t>
            </a:fld>
            <a:endParaRPr lang="en-US" dirty="0"/>
          </a:p>
        </p:txBody>
      </p:sp>
      <p:sp>
        <p:nvSpPr>
          <p:cNvPr id="6" name="Title 1">
            <a:extLst>
              <a:ext uri="{FF2B5EF4-FFF2-40B4-BE49-F238E27FC236}">
                <a16:creationId xmlns:a16="http://schemas.microsoft.com/office/drawing/2014/main" id="{0B2C9324-B36C-4805-97C9-61E4E88155CD}"/>
              </a:ext>
            </a:extLst>
          </p:cNvPr>
          <p:cNvSpPr txBox="1">
            <a:spLocks/>
          </p:cNvSpPr>
          <p:nvPr/>
        </p:nvSpPr>
        <p:spPr bwMode="auto">
          <a:xfrm>
            <a:off x="2059687" y="670703"/>
            <a:ext cx="797112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sz="3600" dirty="0">
                <a:solidFill>
                  <a:prstClr val="white"/>
                </a:solidFill>
              </a:rPr>
              <a:t>מוטיבציה בארגון</a:t>
            </a:r>
            <a:endParaRPr kumimoji="0" lang="he-IL" sz="3600" b="1" i="0" u="none" strike="noStrike" kern="1200" cap="none" spc="0" normalizeH="0" baseline="0" noProof="0" dirty="0">
              <a:ln>
                <a:noFill/>
              </a:ln>
              <a:solidFill>
                <a:sysClr val="window" lastClr="FFFFFF"/>
              </a:solidFill>
              <a:effectLst/>
              <a:uLnTx/>
              <a:uFillTx/>
              <a:latin typeface="Arial" pitchFamily="34" charset="0"/>
              <a:ea typeface="+mj-ea"/>
              <a:cs typeface="Arial" pitchFamily="34" charset="0"/>
            </a:endParaRPr>
          </a:p>
        </p:txBody>
      </p:sp>
      <p:sp>
        <p:nvSpPr>
          <p:cNvPr id="7" name="מלבן 6">
            <a:extLst>
              <a:ext uri="{FF2B5EF4-FFF2-40B4-BE49-F238E27FC236}">
                <a16:creationId xmlns:a16="http://schemas.microsoft.com/office/drawing/2014/main" id="{921EFCCA-EE30-42C6-A1C1-3D3415E91A75}"/>
              </a:ext>
            </a:extLst>
          </p:cNvPr>
          <p:cNvSpPr/>
          <p:nvPr/>
        </p:nvSpPr>
        <p:spPr>
          <a:xfrm>
            <a:off x="2059687" y="1346901"/>
            <a:ext cx="8347166" cy="584775"/>
          </a:xfrm>
          <a:prstGeom prst="rect">
            <a:avLst/>
          </a:prstGeom>
        </p:spPr>
        <p:txBody>
          <a:bodyPr wrap="square">
            <a:spAutoFit/>
          </a:bodyPr>
          <a:lstStyle/>
          <a:p>
            <a:pPr marL="342900" indent="-342900">
              <a:buFont typeface="Wingdings" panose="05000000000000000000" pitchFamily="2" charset="2"/>
              <a:buChar char="§"/>
            </a:pPr>
            <a:r>
              <a:rPr lang="he-IL" sz="3200" b="1" dirty="0">
                <a:ln/>
                <a:solidFill>
                  <a:schemeClr val="accent4"/>
                </a:solidFill>
              </a:rPr>
              <a:t>מוטיבציה ניטרלית</a:t>
            </a:r>
          </a:p>
        </p:txBody>
      </p:sp>
      <p:sp>
        <p:nvSpPr>
          <p:cNvPr id="8" name="מלבן 7">
            <a:extLst>
              <a:ext uri="{FF2B5EF4-FFF2-40B4-BE49-F238E27FC236}">
                <a16:creationId xmlns:a16="http://schemas.microsoft.com/office/drawing/2014/main" id="{5B777992-686B-4DA1-8CF8-2CBF7338877F}"/>
              </a:ext>
            </a:extLst>
          </p:cNvPr>
          <p:cNvSpPr/>
          <p:nvPr/>
        </p:nvSpPr>
        <p:spPr>
          <a:xfrm>
            <a:off x="1931180" y="1893205"/>
            <a:ext cx="8228142" cy="1015663"/>
          </a:xfrm>
          <a:prstGeom prst="rect">
            <a:avLst/>
          </a:prstGeom>
        </p:spPr>
        <p:txBody>
          <a:bodyPr wrap="square">
            <a:spAutoFit/>
          </a:bodyPr>
          <a:lstStyle/>
          <a:p>
            <a:pPr marL="285750" indent="-285750">
              <a:buFont typeface="Wingdings" panose="05000000000000000000" pitchFamily="2" charset="2"/>
              <a:buChar char="§"/>
            </a:pPr>
            <a:r>
              <a:rPr lang="he-IL" sz="2000" dirty="0">
                <a:solidFill>
                  <a:srgbClr val="002060"/>
                </a:solidFill>
                <a:latin typeface="Arial" panose="020B0604020202020204" pitchFamily="34" charset="0"/>
              </a:rPr>
              <a:t>מילוי הצרכים הפיזיולוגיים וצרכי הביטחון במדרג הצרכים שהוזכר קודם, משול לסיפוק הגורמים המספקים, דבר שיביא את העובד </a:t>
            </a:r>
            <a:r>
              <a:rPr lang="he-IL" sz="2000" dirty="0">
                <a:solidFill>
                  <a:srgbClr val="FF3300"/>
                </a:solidFill>
                <a:effectLst>
                  <a:outerShdw blurRad="38100" dist="38100" dir="2700000" algn="tl">
                    <a:srgbClr val="000000">
                      <a:alpha val="43137"/>
                    </a:srgbClr>
                  </a:outerShdw>
                </a:effectLst>
                <a:latin typeface="Arial" panose="020B0604020202020204" pitchFamily="34" charset="0"/>
              </a:rPr>
              <a:t>למצב נייטרלי</a:t>
            </a:r>
            <a:r>
              <a:rPr lang="he-IL" sz="2000" dirty="0">
                <a:solidFill>
                  <a:srgbClr val="002060"/>
                </a:solidFill>
                <a:latin typeface="Arial" panose="020B0604020202020204" pitchFamily="34" charset="0"/>
              </a:rPr>
              <a:t>: הוא לא יהיה חסר שביעות רצון מעבודתו, אך גם לא יהיה שבע רצון ממנה ובעל מוטיבציה גבוהה.</a:t>
            </a:r>
            <a:endParaRPr lang="he-IL" sz="2000" dirty="0">
              <a:solidFill>
                <a:srgbClr val="002060"/>
              </a:solidFill>
            </a:endParaRPr>
          </a:p>
        </p:txBody>
      </p:sp>
      <p:sp>
        <p:nvSpPr>
          <p:cNvPr id="9" name="מלבן 8">
            <a:extLst>
              <a:ext uri="{FF2B5EF4-FFF2-40B4-BE49-F238E27FC236}">
                <a16:creationId xmlns:a16="http://schemas.microsoft.com/office/drawing/2014/main" id="{CA43E743-8A14-4A6E-A6FC-B4D3C9B57AAE}"/>
              </a:ext>
            </a:extLst>
          </p:cNvPr>
          <p:cNvSpPr/>
          <p:nvPr/>
        </p:nvSpPr>
        <p:spPr>
          <a:xfrm>
            <a:off x="2613401" y="2870396"/>
            <a:ext cx="7417415" cy="400110"/>
          </a:xfrm>
          <a:prstGeom prst="rect">
            <a:avLst/>
          </a:prstGeom>
        </p:spPr>
        <p:txBody>
          <a:bodyPr wrap="none">
            <a:spAutoFit/>
          </a:bodyPr>
          <a:lstStyle/>
          <a:p>
            <a:pPr marL="285750" indent="-285750">
              <a:buFont typeface="Wingdings" panose="05000000000000000000" pitchFamily="2" charset="2"/>
              <a:buChar char="ü"/>
            </a:pPr>
            <a:r>
              <a:rPr lang="he-IL" sz="2000" b="1" dirty="0">
                <a:solidFill>
                  <a:srgbClr val="660033"/>
                </a:solidFill>
                <a:latin typeface="Arial" panose="020B0604020202020204" pitchFamily="34" charset="0"/>
              </a:rPr>
              <a:t>אחת הדרכים לספק צרכים גבוהים אלה, היא להעשיר את תפקידו של העובד :</a:t>
            </a:r>
          </a:p>
        </p:txBody>
      </p:sp>
      <p:sp>
        <p:nvSpPr>
          <p:cNvPr id="10" name="מלבן 9">
            <a:extLst>
              <a:ext uri="{FF2B5EF4-FFF2-40B4-BE49-F238E27FC236}">
                <a16:creationId xmlns:a16="http://schemas.microsoft.com/office/drawing/2014/main" id="{E22FFE5C-D3C3-4A7A-8C3E-E25F475C7FBC}"/>
              </a:ext>
            </a:extLst>
          </p:cNvPr>
          <p:cNvSpPr/>
          <p:nvPr/>
        </p:nvSpPr>
        <p:spPr>
          <a:xfrm>
            <a:off x="2859307" y="3263684"/>
            <a:ext cx="7171509" cy="1015663"/>
          </a:xfrm>
          <a:prstGeom prst="rect">
            <a:avLst/>
          </a:prstGeom>
        </p:spPr>
        <p:txBody>
          <a:bodyPr wrap="square">
            <a:spAutoFit/>
          </a:bodyPr>
          <a:lstStyle/>
          <a:p>
            <a:pPr marL="285750" indent="-285750">
              <a:buFont typeface="Arial" panose="020B0604020202020204" pitchFamily="34" charset="0"/>
              <a:buChar char="•"/>
            </a:pPr>
            <a:r>
              <a:rPr lang="he-IL" sz="2000" dirty="0">
                <a:solidFill>
                  <a:srgbClr val="002060"/>
                </a:solidFill>
                <a:latin typeface="Arial" panose="020B0604020202020204" pitchFamily="34" charset="0"/>
              </a:rPr>
              <a:t>על מנת להעשיר את תפקיד העובד ולהפכו למעניין יותר, מאתגר, מספק ומאפשר התפתחות אינטלקטואלית ואישית של העובד על המנהל להתחשב</a:t>
            </a:r>
            <a:r>
              <a:rPr lang="en-US" sz="2000" dirty="0">
                <a:solidFill>
                  <a:srgbClr val="002060"/>
                </a:solidFill>
                <a:latin typeface="Arial" panose="020B0604020202020204" pitchFamily="34" charset="0"/>
              </a:rPr>
              <a:t>-</a:t>
            </a:r>
            <a:r>
              <a:rPr lang="he-IL" sz="2000" dirty="0">
                <a:solidFill>
                  <a:srgbClr val="002060"/>
                </a:solidFill>
                <a:latin typeface="Arial" panose="020B0604020202020204" pitchFamily="34" charset="0"/>
              </a:rPr>
              <a:t> </a:t>
            </a:r>
            <a:r>
              <a:rPr lang="he-IL" sz="2000" b="1" dirty="0">
                <a:solidFill>
                  <a:srgbClr val="660033"/>
                </a:solidFill>
                <a:latin typeface="Arial" panose="020B0604020202020204" pitchFamily="34" charset="0"/>
              </a:rPr>
              <a:t>בחמישה היבטים של התפקיד אשר ממלא העובד:</a:t>
            </a:r>
          </a:p>
        </p:txBody>
      </p:sp>
      <p:sp>
        <p:nvSpPr>
          <p:cNvPr id="11" name="מלבן 10">
            <a:extLst>
              <a:ext uri="{FF2B5EF4-FFF2-40B4-BE49-F238E27FC236}">
                <a16:creationId xmlns:a16="http://schemas.microsoft.com/office/drawing/2014/main" id="{9ED3DD79-0931-47F2-8692-913542504031}"/>
              </a:ext>
            </a:extLst>
          </p:cNvPr>
          <p:cNvSpPr/>
          <p:nvPr/>
        </p:nvSpPr>
        <p:spPr>
          <a:xfrm>
            <a:off x="1986491" y="4279347"/>
            <a:ext cx="8044325" cy="2246769"/>
          </a:xfrm>
          <a:prstGeom prst="rect">
            <a:avLst/>
          </a:prstGeom>
        </p:spPr>
        <p:txBody>
          <a:bodyPr wrap="square">
            <a:spAutoFit/>
          </a:bodyPr>
          <a:lstStyle/>
          <a:p>
            <a:pPr>
              <a:buFont typeface="Arial" panose="020B0604020202020204" pitchFamily="34" charset="0"/>
              <a:buChar char="•"/>
            </a:pPr>
            <a:r>
              <a:rPr lang="he-IL" sz="2000" dirty="0">
                <a:solidFill>
                  <a:srgbClr val="FF3300"/>
                </a:solidFill>
                <a:effectLst>
                  <a:outerShdw blurRad="38100" dist="38100" dir="2700000" algn="tl">
                    <a:srgbClr val="000000">
                      <a:alpha val="43137"/>
                    </a:srgbClr>
                  </a:outerShdw>
                </a:effectLst>
                <a:latin typeface="Arial" panose="020B0604020202020204" pitchFamily="34" charset="0"/>
              </a:rPr>
              <a:t>גיוון </a:t>
            </a:r>
            <a:r>
              <a:rPr lang="he-IL" sz="2000" dirty="0">
                <a:solidFill>
                  <a:srgbClr val="002060"/>
                </a:solidFill>
                <a:latin typeface="Arial" panose="020B0604020202020204" pitchFamily="34" charset="0"/>
              </a:rPr>
              <a:t>- המידה בה התפקיד מכיל פעילויות שונות, ומחייב שימוש במגוון מיומנויות וכישורים של העובד.</a:t>
            </a:r>
          </a:p>
          <a:p>
            <a:pPr>
              <a:buFont typeface="Arial" panose="020B0604020202020204" pitchFamily="34" charset="0"/>
              <a:buChar char="•"/>
            </a:pPr>
            <a:r>
              <a:rPr lang="he-IL" sz="2000" dirty="0">
                <a:solidFill>
                  <a:srgbClr val="FF3300"/>
                </a:solidFill>
                <a:effectLst>
                  <a:outerShdw blurRad="38100" dist="38100" dir="2700000" algn="tl">
                    <a:srgbClr val="000000">
                      <a:alpha val="43137"/>
                    </a:srgbClr>
                  </a:outerShdw>
                </a:effectLst>
                <a:latin typeface="Arial" panose="020B0604020202020204" pitchFamily="34" charset="0"/>
              </a:rPr>
              <a:t>מורכבות </a:t>
            </a:r>
            <a:r>
              <a:rPr lang="he-IL" sz="2000" dirty="0">
                <a:solidFill>
                  <a:srgbClr val="002060"/>
                </a:solidFill>
                <a:latin typeface="Arial" panose="020B0604020202020204" pitchFamily="34" charset="0"/>
              </a:rPr>
              <a:t>- המידה בה המטלה מבוצעת בשלמות על ידי העובד (לעומת מטלות שהן רק חלק קטן ממכלול גדול יותר).</a:t>
            </a:r>
          </a:p>
          <a:p>
            <a:pPr>
              <a:buFont typeface="Arial" panose="020B0604020202020204" pitchFamily="34" charset="0"/>
              <a:buChar char="•"/>
            </a:pPr>
            <a:r>
              <a:rPr lang="he-IL" sz="2000" dirty="0">
                <a:solidFill>
                  <a:srgbClr val="FF3300"/>
                </a:solidFill>
                <a:effectLst>
                  <a:outerShdw blurRad="38100" dist="38100" dir="2700000" algn="tl">
                    <a:srgbClr val="000000">
                      <a:alpha val="43137"/>
                    </a:srgbClr>
                  </a:outerShdw>
                </a:effectLst>
                <a:latin typeface="Arial" panose="020B0604020202020204" pitchFamily="34" charset="0"/>
              </a:rPr>
              <a:t>חשיבות </a:t>
            </a:r>
            <a:r>
              <a:rPr lang="he-IL" sz="2000" dirty="0">
                <a:solidFill>
                  <a:srgbClr val="002060"/>
                </a:solidFill>
                <a:latin typeface="Arial" panose="020B0604020202020204" pitchFamily="34" charset="0"/>
              </a:rPr>
              <a:t>- רמת ההשפעה שהעובד מאמין שיש לתפקידו על אחרים.</a:t>
            </a:r>
          </a:p>
          <a:p>
            <a:pPr>
              <a:buFont typeface="Arial" panose="020B0604020202020204" pitchFamily="34" charset="0"/>
              <a:buChar char="•"/>
            </a:pPr>
            <a:r>
              <a:rPr lang="he-IL" sz="2000" dirty="0">
                <a:solidFill>
                  <a:srgbClr val="FF3300"/>
                </a:solidFill>
                <a:effectLst>
                  <a:outerShdw blurRad="38100" dist="38100" dir="2700000" algn="tl">
                    <a:srgbClr val="000000">
                      <a:alpha val="43137"/>
                    </a:srgbClr>
                  </a:outerShdw>
                </a:effectLst>
                <a:latin typeface="Arial" panose="020B0604020202020204" pitchFamily="34" charset="0"/>
              </a:rPr>
              <a:t>עצמאות </a:t>
            </a:r>
            <a:r>
              <a:rPr lang="he-IL" sz="2000" dirty="0">
                <a:solidFill>
                  <a:srgbClr val="002060"/>
                </a:solidFill>
                <a:latin typeface="Arial" panose="020B0604020202020204" pitchFamily="34" charset="0"/>
              </a:rPr>
              <a:t>- מידת החופש ושיקול הדעת של העובד, לתכנון וביצוע של עבודתו כרצונו.</a:t>
            </a:r>
          </a:p>
          <a:p>
            <a:pPr>
              <a:buFont typeface="Arial" panose="020B0604020202020204" pitchFamily="34" charset="0"/>
              <a:buChar char="•"/>
            </a:pPr>
            <a:r>
              <a:rPr lang="he-IL" sz="2000" dirty="0">
                <a:solidFill>
                  <a:srgbClr val="FF3300"/>
                </a:solidFill>
                <a:effectLst>
                  <a:outerShdw blurRad="38100" dist="38100" dir="2700000" algn="tl">
                    <a:srgbClr val="000000">
                      <a:alpha val="43137"/>
                    </a:srgbClr>
                  </a:outerShdw>
                </a:effectLst>
                <a:latin typeface="Arial" panose="020B0604020202020204" pitchFamily="34" charset="0"/>
              </a:rPr>
              <a:t>משוב</a:t>
            </a:r>
            <a:r>
              <a:rPr lang="he-IL" sz="2000" dirty="0">
                <a:solidFill>
                  <a:srgbClr val="002060"/>
                </a:solidFill>
                <a:latin typeface="Arial" panose="020B0604020202020204" pitchFamily="34" charset="0"/>
              </a:rPr>
              <a:t> - המידה בה התפקיד מאפשר לעובד לקבל מידע על האפקטיביות של ביצועיו</a:t>
            </a:r>
            <a:r>
              <a:rPr lang="he-IL" sz="2000" dirty="0">
                <a:solidFill>
                  <a:srgbClr val="000000"/>
                </a:solidFill>
                <a:latin typeface="Arial" panose="020B0604020202020204" pitchFamily="34" charset="0"/>
              </a:rPr>
              <a:t>.</a:t>
            </a:r>
            <a:endParaRPr lang="he-IL" sz="20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9713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CAF7E0BD-CBA8-4D5A-8E03-65E9CBD7B201}"/>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16</a:t>
            </a:fld>
            <a:endParaRPr lang="en-US" dirty="0"/>
          </a:p>
        </p:txBody>
      </p:sp>
      <p:sp>
        <p:nvSpPr>
          <p:cNvPr id="6" name="Title 1">
            <a:extLst>
              <a:ext uri="{FF2B5EF4-FFF2-40B4-BE49-F238E27FC236}">
                <a16:creationId xmlns:a16="http://schemas.microsoft.com/office/drawing/2014/main" id="{0DEB2F30-8E50-4432-967D-974696806045}"/>
              </a:ext>
            </a:extLst>
          </p:cNvPr>
          <p:cNvSpPr txBox="1">
            <a:spLocks/>
          </p:cNvSpPr>
          <p:nvPr/>
        </p:nvSpPr>
        <p:spPr bwMode="auto">
          <a:xfrm>
            <a:off x="2059687" y="670703"/>
            <a:ext cx="797112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sz="3600" dirty="0">
                <a:solidFill>
                  <a:prstClr val="white"/>
                </a:solidFill>
              </a:rPr>
              <a:t>מוטיבציה בארגון</a:t>
            </a:r>
            <a:endParaRPr kumimoji="0" lang="he-IL" sz="3600" b="1" i="0" u="none" strike="noStrike" kern="1200" cap="none" spc="0" normalizeH="0" baseline="0" noProof="0" dirty="0">
              <a:ln>
                <a:noFill/>
              </a:ln>
              <a:solidFill>
                <a:sysClr val="window" lastClr="FFFFFF"/>
              </a:solidFill>
              <a:effectLst/>
              <a:uLnTx/>
              <a:uFillTx/>
              <a:latin typeface="Arial" pitchFamily="34" charset="0"/>
              <a:ea typeface="+mj-ea"/>
              <a:cs typeface="Arial" pitchFamily="34" charset="0"/>
            </a:endParaRPr>
          </a:p>
        </p:txBody>
      </p:sp>
      <p:sp>
        <p:nvSpPr>
          <p:cNvPr id="7" name="מלבן 6">
            <a:extLst>
              <a:ext uri="{FF2B5EF4-FFF2-40B4-BE49-F238E27FC236}">
                <a16:creationId xmlns:a16="http://schemas.microsoft.com/office/drawing/2014/main" id="{408236F3-556D-419E-91D0-573BE62CCA4A}"/>
              </a:ext>
            </a:extLst>
          </p:cNvPr>
          <p:cNvSpPr/>
          <p:nvPr/>
        </p:nvSpPr>
        <p:spPr>
          <a:xfrm>
            <a:off x="1871668" y="1256797"/>
            <a:ext cx="8347166" cy="584775"/>
          </a:xfrm>
          <a:prstGeom prst="rect">
            <a:avLst/>
          </a:prstGeom>
        </p:spPr>
        <p:txBody>
          <a:bodyPr wrap="square">
            <a:spAutoFit/>
          </a:bodyPr>
          <a:lstStyle/>
          <a:p>
            <a:pPr marL="342900" indent="-342900">
              <a:buFont typeface="Wingdings" panose="05000000000000000000" pitchFamily="2" charset="2"/>
              <a:buChar char="§"/>
            </a:pPr>
            <a:r>
              <a:rPr lang="he-IL" sz="3200" b="1" dirty="0">
                <a:ln/>
                <a:solidFill>
                  <a:schemeClr val="accent4"/>
                </a:solidFill>
              </a:rPr>
              <a:t>מוטיבציה גבוהה</a:t>
            </a:r>
          </a:p>
        </p:txBody>
      </p:sp>
      <p:sp>
        <p:nvSpPr>
          <p:cNvPr id="8" name="מלבן 7">
            <a:extLst>
              <a:ext uri="{FF2B5EF4-FFF2-40B4-BE49-F238E27FC236}">
                <a16:creationId xmlns:a16="http://schemas.microsoft.com/office/drawing/2014/main" id="{D5217251-45AB-4EFC-AFF1-6383B14C683D}"/>
              </a:ext>
            </a:extLst>
          </p:cNvPr>
          <p:cNvSpPr/>
          <p:nvPr/>
        </p:nvSpPr>
        <p:spPr>
          <a:xfrm>
            <a:off x="2201919" y="1870834"/>
            <a:ext cx="7828896" cy="769441"/>
          </a:xfrm>
          <a:prstGeom prst="rect">
            <a:avLst/>
          </a:prstGeom>
        </p:spPr>
        <p:txBody>
          <a:bodyPr wrap="square">
            <a:spAutoFit/>
          </a:bodyPr>
          <a:lstStyle/>
          <a:p>
            <a:pPr marL="342900" indent="-342900">
              <a:buFont typeface="Arial" panose="020B0604020202020204" pitchFamily="34" charset="0"/>
              <a:buChar char="•"/>
            </a:pPr>
            <a:r>
              <a:rPr lang="he-IL" sz="2200" dirty="0">
                <a:solidFill>
                  <a:srgbClr val="002060"/>
                </a:solidFill>
                <a:latin typeface="Arial" panose="020B0604020202020204" pitchFamily="34" charset="0"/>
              </a:rPr>
              <a:t>עובד בעל </a:t>
            </a:r>
            <a:r>
              <a:rPr lang="he-IL" sz="2200" dirty="0">
                <a:solidFill>
                  <a:srgbClr val="FF3300"/>
                </a:solidFill>
                <a:effectLst>
                  <a:outerShdw blurRad="38100" dist="38100" dir="2700000" algn="tl">
                    <a:srgbClr val="000000">
                      <a:alpha val="43137"/>
                    </a:srgbClr>
                  </a:outerShdw>
                </a:effectLst>
                <a:latin typeface="Arial" panose="020B0604020202020204" pitchFamily="34" charset="0"/>
              </a:rPr>
              <a:t>מוטיבציה גבוהה </a:t>
            </a:r>
            <a:r>
              <a:rPr lang="he-IL" sz="2200" dirty="0">
                <a:solidFill>
                  <a:srgbClr val="002060"/>
                </a:solidFill>
                <a:latin typeface="Arial" panose="020B0604020202020204" pitchFamily="34" charset="0"/>
              </a:rPr>
              <a:t>מתאפיין לעתים קרובות בביצוע מטלות ומשימות התנדבותיות, אשר אינן במסגרת תפקידו.</a:t>
            </a:r>
            <a:endParaRPr lang="he-IL" sz="2200" dirty="0">
              <a:solidFill>
                <a:srgbClr val="002060"/>
              </a:solidFill>
            </a:endParaRPr>
          </a:p>
        </p:txBody>
      </p:sp>
      <p:sp>
        <p:nvSpPr>
          <p:cNvPr id="9" name="מלבן 8">
            <a:extLst>
              <a:ext uri="{FF2B5EF4-FFF2-40B4-BE49-F238E27FC236}">
                <a16:creationId xmlns:a16="http://schemas.microsoft.com/office/drawing/2014/main" id="{107173DD-AB02-431A-87FD-5B969E6C705C}"/>
              </a:ext>
            </a:extLst>
          </p:cNvPr>
          <p:cNvSpPr/>
          <p:nvPr/>
        </p:nvSpPr>
        <p:spPr>
          <a:xfrm>
            <a:off x="2130803" y="2563456"/>
            <a:ext cx="7900012" cy="707886"/>
          </a:xfrm>
          <a:prstGeom prst="rect">
            <a:avLst/>
          </a:prstGeom>
        </p:spPr>
        <p:txBody>
          <a:bodyPr wrap="square">
            <a:spAutoFit/>
          </a:bodyPr>
          <a:lstStyle/>
          <a:p>
            <a:pPr marL="285750" indent="-285750">
              <a:buFont typeface="Arial" panose="020B0604020202020204" pitchFamily="34" charset="0"/>
              <a:buChar char="•"/>
            </a:pPr>
            <a:r>
              <a:rPr lang="he-IL" sz="2000" dirty="0">
                <a:solidFill>
                  <a:srgbClr val="002060"/>
                </a:solidFill>
                <a:latin typeface="Arial" panose="020B0604020202020204" pitchFamily="34" charset="0"/>
              </a:rPr>
              <a:t>בהשוואה לעמיתיו, יכול העובד לגלות כי היחס בין השקעותיו לתגמוליו גדול יותר מיחס זה אצל עובד אחר בתפקיד דומה, דבר שיגרום לתחושת "אני מועדף" אצל העובד</a:t>
            </a:r>
            <a:endParaRPr lang="he-IL" sz="2000" dirty="0">
              <a:solidFill>
                <a:srgbClr val="002060"/>
              </a:solidFill>
            </a:endParaRPr>
          </a:p>
        </p:txBody>
      </p:sp>
      <p:pic>
        <p:nvPicPr>
          <p:cNvPr id="13314" name="Picture 2" descr="×ª×¨×©×× 4: ××¦× ×× ××¢××× ××¨×××© ×©××× ×××¢××£ ×¢× ×¤× × ×××¨××">
            <a:extLst>
              <a:ext uri="{FF2B5EF4-FFF2-40B4-BE49-F238E27FC236}">
                <a16:creationId xmlns:a16="http://schemas.microsoft.com/office/drawing/2014/main" id="{8012705D-E786-46B5-91F4-5A70EDC6BD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626" y="3332897"/>
            <a:ext cx="2381250" cy="1495425"/>
          </a:xfrm>
          <a:prstGeom prst="rect">
            <a:avLst/>
          </a:prstGeom>
          <a:noFill/>
          <a:extLst>
            <a:ext uri="{909E8E84-426E-40DD-AFC4-6F175D3DCCD1}">
              <a14:hiddenFill xmlns:a14="http://schemas.microsoft.com/office/drawing/2010/main">
                <a:solidFill>
                  <a:srgbClr val="FFFFFF"/>
                </a:solidFill>
              </a14:hiddenFill>
            </a:ext>
          </a:extLst>
        </p:spPr>
      </p:pic>
      <p:sp>
        <p:nvSpPr>
          <p:cNvPr id="10" name="מלבן 9">
            <a:extLst>
              <a:ext uri="{FF2B5EF4-FFF2-40B4-BE49-F238E27FC236}">
                <a16:creationId xmlns:a16="http://schemas.microsoft.com/office/drawing/2014/main" id="{F2BC8510-E180-41A7-9761-F4973291E34A}"/>
              </a:ext>
            </a:extLst>
          </p:cNvPr>
          <p:cNvSpPr/>
          <p:nvPr/>
        </p:nvSpPr>
        <p:spPr>
          <a:xfrm>
            <a:off x="3914154" y="4728806"/>
            <a:ext cx="4027063" cy="369332"/>
          </a:xfrm>
          <a:prstGeom prst="rect">
            <a:avLst/>
          </a:prstGeom>
        </p:spPr>
        <p:txBody>
          <a:bodyPr wrap="none">
            <a:spAutoFit/>
          </a:bodyPr>
          <a:lstStyle/>
          <a:p>
            <a:r>
              <a:rPr lang="he-IL" dirty="0">
                <a:solidFill>
                  <a:srgbClr val="000000"/>
                </a:solidFill>
                <a:latin typeface="Arial" panose="020B0604020202020204" pitchFamily="34" charset="0"/>
              </a:rPr>
              <a:t> </a:t>
            </a:r>
            <a:r>
              <a:rPr lang="he-IL" dirty="0">
                <a:solidFill>
                  <a:srgbClr val="660033"/>
                </a:solidFill>
                <a:latin typeface="Arial" panose="020B0604020202020204" pitchFamily="34" charset="0"/>
              </a:rPr>
              <a:t>מצב בו העובד מרגיש שהוא מועדף על פני אחרים</a:t>
            </a:r>
          </a:p>
        </p:txBody>
      </p:sp>
      <p:sp>
        <p:nvSpPr>
          <p:cNvPr id="11" name="מלבן 10">
            <a:extLst>
              <a:ext uri="{FF2B5EF4-FFF2-40B4-BE49-F238E27FC236}">
                <a16:creationId xmlns:a16="http://schemas.microsoft.com/office/drawing/2014/main" id="{64E88253-7B79-44FE-A12A-68B0D783D00C}"/>
              </a:ext>
            </a:extLst>
          </p:cNvPr>
          <p:cNvSpPr/>
          <p:nvPr/>
        </p:nvSpPr>
        <p:spPr>
          <a:xfrm>
            <a:off x="2467421" y="5187801"/>
            <a:ext cx="7563394" cy="646331"/>
          </a:xfrm>
          <a:prstGeom prst="rect">
            <a:avLst/>
          </a:prstGeom>
        </p:spPr>
        <p:txBody>
          <a:bodyPr wrap="square">
            <a:spAutoFit/>
          </a:bodyPr>
          <a:lstStyle/>
          <a:p>
            <a:pPr marL="285750" indent="-285750">
              <a:buFont typeface="Arial" panose="020B0604020202020204" pitchFamily="34" charset="0"/>
              <a:buChar char="•"/>
            </a:pPr>
            <a:r>
              <a:rPr lang="he-IL" dirty="0">
                <a:solidFill>
                  <a:srgbClr val="002060"/>
                </a:solidFill>
                <a:latin typeface="Arial" panose="020B0604020202020204" pitchFamily="34" charset="0"/>
              </a:rPr>
              <a:t>העובד יכול לבצע פעולות התנדבותיות בעבודה (הגדלת השקעותיו), או לשכנע את עצמו שהוא "באמת משקיע יותר מאחרים בעבודה ולכן מגיע לו לקבל שכר גבוה יותר".</a:t>
            </a:r>
          </a:p>
        </p:txBody>
      </p:sp>
      <p:sp>
        <p:nvSpPr>
          <p:cNvPr id="12" name="מלבן 11">
            <a:extLst>
              <a:ext uri="{FF2B5EF4-FFF2-40B4-BE49-F238E27FC236}">
                <a16:creationId xmlns:a16="http://schemas.microsoft.com/office/drawing/2014/main" id="{D001B5EE-25E7-4C6E-BB76-28E86A71E4D4}"/>
              </a:ext>
            </a:extLst>
          </p:cNvPr>
          <p:cNvSpPr/>
          <p:nvPr/>
        </p:nvSpPr>
        <p:spPr>
          <a:xfrm>
            <a:off x="1254023" y="5903893"/>
            <a:ext cx="8776792" cy="954107"/>
          </a:xfrm>
          <a:prstGeom prst="rect">
            <a:avLst/>
          </a:prstGeom>
        </p:spPr>
        <p:txBody>
          <a:bodyPr wrap="square">
            <a:spAutoFit/>
          </a:bodyPr>
          <a:lstStyle/>
          <a:p>
            <a:pPr marL="285750" indent="-285750">
              <a:buFont typeface="Arial" panose="020B0604020202020204" pitchFamily="34" charset="0"/>
              <a:buChar char="•"/>
            </a:pPr>
            <a:r>
              <a:rPr lang="he-IL" sz="2000" dirty="0">
                <a:solidFill>
                  <a:srgbClr val="FF3300"/>
                </a:solidFill>
                <a:effectLst>
                  <a:outerShdw blurRad="38100" dist="38100" dir="2700000" algn="tl">
                    <a:srgbClr val="000000">
                      <a:alpha val="43137"/>
                    </a:srgbClr>
                  </a:outerShdw>
                </a:effectLst>
                <a:latin typeface="Arial" panose="020B0604020202020204" pitchFamily="34" charset="0"/>
              </a:rPr>
              <a:t>האם ניתן להמשיך ולהניע לאורך זמן גם עובדים בעלי מוטיבציה גבוהה? </a:t>
            </a:r>
          </a:p>
          <a:p>
            <a:r>
              <a:rPr lang="he-IL" dirty="0">
                <a:solidFill>
                  <a:srgbClr val="002060"/>
                </a:solidFill>
                <a:latin typeface="Arial" panose="020B0604020202020204" pitchFamily="34" charset="0"/>
              </a:rPr>
              <a:t>עובדים כאלה, מטבע הדברים, מצויים גבוה בפירמידת הצרכים בעבודה. צורכיהם הפיזיולוגיים וצרכי הביטחון שלהם הושגו מזמן, הם חשים תחושת שייכות, זוכים להערכה ולמעמד, ונהנים מסיפוק עצמי בעבודתם.</a:t>
            </a:r>
            <a:endParaRPr lang="he-IL" dirty="0">
              <a:solidFill>
                <a:srgbClr val="002060"/>
              </a:solidFill>
            </a:endParaRPr>
          </a:p>
        </p:txBody>
      </p:sp>
    </p:spTree>
    <p:extLst>
      <p:ext uri="{BB962C8B-B14F-4D97-AF65-F5344CB8AC3E}">
        <p14:creationId xmlns:p14="http://schemas.microsoft.com/office/powerpoint/2010/main" val="287991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64F454-31D9-4928-A3F0-868A8C2090E0}"/>
              </a:ext>
            </a:extLst>
          </p:cNvPr>
          <p:cNvSpPr txBox="1">
            <a:spLocks/>
          </p:cNvSpPr>
          <p:nvPr/>
        </p:nvSpPr>
        <p:spPr bwMode="auto">
          <a:xfrm>
            <a:off x="2156380" y="749262"/>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ea typeface="+mj-ea"/>
                <a:cs typeface="Arial" pitchFamily="34" charset="0"/>
              </a:rPr>
              <a:t>4 אבני יסוד בתקשורת אפקטיבית:</a:t>
            </a:r>
            <a:endParaRPr kumimoji="0" lang="he-IL" sz="36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
        <p:nvSpPr>
          <p:cNvPr id="6" name="מלבן 5">
            <a:extLst>
              <a:ext uri="{FF2B5EF4-FFF2-40B4-BE49-F238E27FC236}">
                <a16:creationId xmlns:a16="http://schemas.microsoft.com/office/drawing/2014/main" id="{F291761B-70E0-4098-A2EF-7D86280B00A6}"/>
              </a:ext>
            </a:extLst>
          </p:cNvPr>
          <p:cNvSpPr/>
          <p:nvPr/>
        </p:nvSpPr>
        <p:spPr>
          <a:xfrm>
            <a:off x="3034104" y="2151914"/>
            <a:ext cx="6123792" cy="34163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5400" b="1" i="0" u="none" strike="noStrike" kern="1200" cap="none" spc="0" normalizeH="0" baseline="0" noProof="0" dirty="0">
                <a:ln/>
                <a:solidFill>
                  <a:srgbClr val="A04DA3"/>
                </a:solidFill>
                <a:effectLst/>
                <a:uLnTx/>
                <a:uFillTx/>
                <a:latin typeface="Georgia"/>
                <a:ea typeface="+mn-ea"/>
                <a:cs typeface="Times New Roman" panose="02020603050405020304" pitchFamily="18" charset="0"/>
              </a:rPr>
              <a:t>א. הקשבה איכותית.</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5400" b="1" i="0" u="none" strike="noStrike" kern="1200" cap="none" spc="0" normalizeH="0" baseline="0" noProof="0" dirty="0">
                <a:ln/>
                <a:solidFill>
                  <a:srgbClr val="A04DA3"/>
                </a:solidFill>
                <a:effectLst/>
                <a:uLnTx/>
                <a:uFillTx/>
                <a:latin typeface="Georgia"/>
                <a:ea typeface="+mn-ea"/>
                <a:cs typeface="Times New Roman" panose="02020603050405020304" pitchFamily="18" charset="0"/>
              </a:rPr>
              <a:t>ב. גירוי תגובה  תשאול.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5400" b="1" i="0" u="none" strike="noStrike" kern="1200" cap="none" spc="0" normalizeH="0" baseline="0" noProof="0" dirty="0">
                <a:ln/>
                <a:solidFill>
                  <a:srgbClr val="A04DA3"/>
                </a:solidFill>
                <a:effectLst/>
                <a:uLnTx/>
                <a:uFillTx/>
                <a:latin typeface="Georgia"/>
                <a:ea typeface="+mn-ea"/>
                <a:cs typeface="Times New Roman" panose="02020603050405020304" pitchFamily="18" charset="0"/>
              </a:rPr>
              <a:t>ג. אבחנה בין מה לאיך?</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5400" b="1" i="0" u="none" strike="noStrike" kern="1200" cap="none" spc="0" normalizeH="0" baseline="0" noProof="0" dirty="0">
                <a:ln/>
                <a:solidFill>
                  <a:srgbClr val="A04DA3"/>
                </a:solidFill>
                <a:effectLst/>
                <a:uLnTx/>
                <a:uFillTx/>
                <a:latin typeface="Georgia"/>
                <a:ea typeface="+mn-ea"/>
                <a:cs typeface="Times New Roman" panose="02020603050405020304" pitchFamily="18" charset="0"/>
              </a:rPr>
              <a:t>ד. מיקוד במטרה.</a:t>
            </a:r>
          </a:p>
        </p:txBody>
      </p:sp>
      <p:sp>
        <p:nvSpPr>
          <p:cNvPr id="2" name="מציין מיקום של מספר שקופית 1">
            <a:extLst>
              <a:ext uri="{FF2B5EF4-FFF2-40B4-BE49-F238E27FC236}">
                <a16:creationId xmlns:a16="http://schemas.microsoft.com/office/drawing/2014/main" id="{70211616-F8B6-4B96-95EA-79A3BAD88678}"/>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17</a:t>
            </a:fld>
            <a:endParaRPr lang="en-US" dirty="0"/>
          </a:p>
        </p:txBody>
      </p:sp>
    </p:spTree>
    <p:extLst>
      <p:ext uri="{BB962C8B-B14F-4D97-AF65-F5344CB8AC3E}">
        <p14:creationId xmlns:p14="http://schemas.microsoft.com/office/powerpoint/2010/main" val="2113827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87B1E9-0849-45B7-9C2E-4EE17676BBEF}"/>
              </a:ext>
            </a:extLst>
          </p:cNvPr>
          <p:cNvSpPr txBox="1">
            <a:spLocks/>
          </p:cNvSpPr>
          <p:nvPr/>
        </p:nvSpPr>
        <p:spPr bwMode="auto">
          <a:xfrm>
            <a:off x="2156380" y="749262"/>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lang="he-IL" sz="3600" dirty="0">
                <a:effectLst>
                  <a:outerShdw blurRad="38100" dist="38100" dir="2700000" algn="tl">
                    <a:srgbClr val="000000">
                      <a:alpha val="43137"/>
                    </a:srgbClr>
                  </a:outerShdw>
                </a:effectLst>
              </a:rPr>
              <a:t>מהי תקשורת אפקטיבית(איכותית) </a:t>
            </a:r>
            <a:endParaRPr kumimoji="0" lang="he-IL" sz="3600" b="1" i="0" u="none" strike="noStrike" kern="1200" cap="none" spc="0" normalizeH="0" baseline="0" noProof="0" dirty="0">
              <a:ln>
                <a:noFill/>
              </a:ln>
              <a:effectLst/>
              <a:uLnTx/>
              <a:uFillTx/>
            </a:endParaRPr>
          </a:p>
        </p:txBody>
      </p:sp>
      <p:sp>
        <p:nvSpPr>
          <p:cNvPr id="5" name="מלבן 4">
            <a:extLst>
              <a:ext uri="{FF2B5EF4-FFF2-40B4-BE49-F238E27FC236}">
                <a16:creationId xmlns:a16="http://schemas.microsoft.com/office/drawing/2014/main" id="{78FD778C-1200-448A-BB20-9D4497682B30}"/>
              </a:ext>
            </a:extLst>
          </p:cNvPr>
          <p:cNvSpPr/>
          <p:nvPr/>
        </p:nvSpPr>
        <p:spPr>
          <a:xfrm>
            <a:off x="2594079" y="2690336"/>
            <a:ext cx="7003841" cy="1477328"/>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he-IL" sz="4500" b="1" cap="none" spc="0" dirty="0">
                <a:ln/>
                <a:solidFill>
                  <a:schemeClr val="accent3"/>
                </a:solidFill>
                <a:effectLst/>
              </a:rPr>
              <a:t>כאשר המסר שהעברתי לצד השני</a:t>
            </a:r>
          </a:p>
          <a:p>
            <a:pPr algn="ctr"/>
            <a:r>
              <a:rPr lang="he-IL" sz="4500" b="1" cap="none" spc="0" dirty="0">
                <a:ln/>
                <a:solidFill>
                  <a:schemeClr val="accent3"/>
                </a:solidFill>
                <a:effectLst/>
              </a:rPr>
              <a:t> הובן בדיוק כפי שהתכוונתי </a:t>
            </a:r>
          </a:p>
        </p:txBody>
      </p:sp>
      <p:sp>
        <p:nvSpPr>
          <p:cNvPr id="2" name="מציין מיקום של מספר שקופית 1">
            <a:extLst>
              <a:ext uri="{FF2B5EF4-FFF2-40B4-BE49-F238E27FC236}">
                <a16:creationId xmlns:a16="http://schemas.microsoft.com/office/drawing/2014/main" id="{D114EC30-6D4F-4D38-822F-4316897917AA}"/>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18</a:t>
            </a:fld>
            <a:endParaRPr lang="en-US" dirty="0"/>
          </a:p>
        </p:txBody>
      </p:sp>
    </p:spTree>
    <p:extLst>
      <p:ext uri="{BB962C8B-B14F-4D97-AF65-F5344CB8AC3E}">
        <p14:creationId xmlns:p14="http://schemas.microsoft.com/office/powerpoint/2010/main" val="379048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41BE1E-6FF6-4608-B028-A4498925350D}"/>
              </a:ext>
            </a:extLst>
          </p:cNvPr>
          <p:cNvSpPr txBox="1">
            <a:spLocks/>
          </p:cNvSpPr>
          <p:nvPr/>
        </p:nvSpPr>
        <p:spPr bwMode="auto">
          <a:xfrm>
            <a:off x="2156380" y="749262"/>
            <a:ext cx="758850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lang="he-IL" sz="3600" dirty="0">
                <a:effectLst>
                  <a:outerShdw blurRad="38100" dist="38100" dir="2700000" algn="tl">
                    <a:srgbClr val="000000">
                      <a:alpha val="43137"/>
                    </a:srgbClr>
                  </a:outerShdw>
                </a:effectLst>
              </a:rPr>
              <a:t>מהי הקשבה איכותית?</a:t>
            </a:r>
            <a:endParaRPr kumimoji="0" lang="he-IL" sz="3600" b="1" i="0" u="none" strike="noStrike" kern="1200" cap="none" spc="0" normalizeH="0" baseline="0" noProof="0" dirty="0">
              <a:ln>
                <a:noFill/>
              </a:ln>
              <a:effectLst/>
              <a:uLnTx/>
              <a:uFillTx/>
            </a:endParaRPr>
          </a:p>
        </p:txBody>
      </p:sp>
      <p:sp>
        <p:nvSpPr>
          <p:cNvPr id="7" name="מלבן 6">
            <a:extLst>
              <a:ext uri="{FF2B5EF4-FFF2-40B4-BE49-F238E27FC236}">
                <a16:creationId xmlns:a16="http://schemas.microsoft.com/office/drawing/2014/main" id="{7F916BC5-27B4-4A75-B46C-BAD938FB6CEC}"/>
              </a:ext>
            </a:extLst>
          </p:cNvPr>
          <p:cNvSpPr/>
          <p:nvPr/>
        </p:nvSpPr>
        <p:spPr>
          <a:xfrm>
            <a:off x="507414" y="1536174"/>
            <a:ext cx="11296746" cy="36009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571500" indent="-571500">
              <a:buFont typeface="Wingdings" panose="05000000000000000000" pitchFamily="2" charset="2"/>
              <a:buChar char="§"/>
            </a:pPr>
            <a:r>
              <a:rPr lang="he-IL" sz="4000" b="1" cap="none" spc="0" dirty="0">
                <a:ln/>
                <a:solidFill>
                  <a:schemeClr val="accent3">
                    <a:lumMod val="50000"/>
                  </a:schemeClr>
                </a:solidFill>
                <a:effectLst/>
              </a:rPr>
              <a:t>הפרדה בין שידור לקליטה:</a:t>
            </a:r>
          </a:p>
          <a:p>
            <a:pPr marL="571500" indent="-571500">
              <a:buFont typeface="Wingdings" panose="05000000000000000000" pitchFamily="2" charset="2"/>
              <a:buChar char="§"/>
            </a:pPr>
            <a:endParaRPr lang="he-IL" sz="4000" b="1" cap="none" spc="0" dirty="0">
              <a:ln/>
              <a:solidFill>
                <a:schemeClr val="accent3"/>
              </a:solidFill>
              <a:effectLst/>
            </a:endParaRPr>
          </a:p>
          <a:p>
            <a:endParaRPr lang="he-IL" sz="4000" b="1" cap="none" spc="0" dirty="0">
              <a:ln/>
              <a:solidFill>
                <a:schemeClr val="accent3"/>
              </a:solidFill>
              <a:effectLst/>
            </a:endParaRPr>
          </a:p>
          <a:p>
            <a:pPr marL="571500" indent="-571500">
              <a:buFont typeface="Wingdings" panose="05000000000000000000" pitchFamily="2" charset="2"/>
              <a:buChar char="§"/>
            </a:pPr>
            <a:r>
              <a:rPr lang="he-IL" sz="3600" b="1" cap="none" spc="0" dirty="0">
                <a:ln/>
                <a:solidFill>
                  <a:schemeClr val="accent6">
                    <a:lumMod val="50000"/>
                  </a:schemeClr>
                </a:solidFill>
                <a:effectLst/>
              </a:rPr>
              <a:t>הקשבה אמפטית, מאפשרת לי להבחין בנקודת המוצא של האחר, </a:t>
            </a:r>
          </a:p>
          <a:p>
            <a:r>
              <a:rPr lang="he-IL" sz="3600" b="1" cap="none" spc="0" dirty="0">
                <a:ln/>
                <a:solidFill>
                  <a:schemeClr val="accent6">
                    <a:lumMod val="50000"/>
                  </a:schemeClr>
                </a:solidFill>
                <a:effectLst/>
              </a:rPr>
              <a:t>    בהשקפתו, ובכך לתת שירות איכותי פנים ארגוני</a:t>
            </a:r>
          </a:p>
          <a:p>
            <a:r>
              <a:rPr lang="he-IL" sz="3600" b="1" cap="none" spc="0" dirty="0">
                <a:ln/>
                <a:solidFill>
                  <a:schemeClr val="accent6">
                    <a:lumMod val="50000"/>
                  </a:schemeClr>
                </a:solidFill>
                <a:effectLst/>
              </a:rPr>
              <a:t>    ולנהל יחסים מצוינים עם גורמי חוץ.</a:t>
            </a:r>
          </a:p>
        </p:txBody>
      </p:sp>
      <p:sp>
        <p:nvSpPr>
          <p:cNvPr id="9" name="מלבן 8">
            <a:extLst>
              <a:ext uri="{FF2B5EF4-FFF2-40B4-BE49-F238E27FC236}">
                <a16:creationId xmlns:a16="http://schemas.microsoft.com/office/drawing/2014/main" id="{35EF6B4C-DAE5-4C4D-8409-0FC45DED2281}"/>
              </a:ext>
            </a:extLst>
          </p:cNvPr>
          <p:cNvSpPr/>
          <p:nvPr/>
        </p:nvSpPr>
        <p:spPr>
          <a:xfrm>
            <a:off x="5950634" y="2348189"/>
            <a:ext cx="327685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685800" indent="-685800" algn="ctr">
              <a:buFont typeface="Wingdings" panose="05000000000000000000" pitchFamily="2" charset="2"/>
              <a:buChar char="ü"/>
            </a:pPr>
            <a:r>
              <a:rPr lang="he-IL" sz="5400" b="1" cap="none" spc="0" dirty="0">
                <a:ln/>
                <a:solidFill>
                  <a:schemeClr val="accent4"/>
                </a:solidFill>
                <a:effectLst/>
              </a:rPr>
              <a:t>התוצאה: </a:t>
            </a:r>
          </a:p>
        </p:txBody>
      </p:sp>
      <p:sp>
        <p:nvSpPr>
          <p:cNvPr id="2" name="מציין מיקום של מספר שקופית 1">
            <a:extLst>
              <a:ext uri="{FF2B5EF4-FFF2-40B4-BE49-F238E27FC236}">
                <a16:creationId xmlns:a16="http://schemas.microsoft.com/office/drawing/2014/main" id="{D7C7AB07-345F-412E-A983-DB73A276B9A7}"/>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19</a:t>
            </a:fld>
            <a:endParaRPr lang="en-US" dirty="0"/>
          </a:p>
        </p:txBody>
      </p:sp>
    </p:spTree>
    <p:extLst>
      <p:ext uri="{BB962C8B-B14F-4D97-AF65-F5344CB8AC3E}">
        <p14:creationId xmlns:p14="http://schemas.microsoft.com/office/powerpoint/2010/main" val="2600605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7CA26D-B118-4B24-884D-6B73218E4DAF}"/>
              </a:ext>
            </a:extLst>
          </p:cNvPr>
          <p:cNvSpPr txBox="1">
            <a:spLocks/>
          </p:cNvSpPr>
          <p:nvPr/>
        </p:nvSpPr>
        <p:spPr bwMode="auto">
          <a:xfrm>
            <a:off x="2133600" y="612648"/>
            <a:ext cx="7647586"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solidFill>
                  <a:sysClr val="window" lastClr="FFFFFF"/>
                </a:solidFill>
              </a:rPr>
              <a:t>נושאי ההרצאה:</a:t>
            </a:r>
          </a:p>
        </p:txBody>
      </p:sp>
      <p:sp>
        <p:nvSpPr>
          <p:cNvPr id="2" name="מלבן 1">
            <a:extLst>
              <a:ext uri="{FF2B5EF4-FFF2-40B4-BE49-F238E27FC236}">
                <a16:creationId xmlns:a16="http://schemas.microsoft.com/office/drawing/2014/main" id="{BA0E1E59-6B91-4F52-A29A-B9A935AFA200}"/>
              </a:ext>
            </a:extLst>
          </p:cNvPr>
          <p:cNvSpPr/>
          <p:nvPr/>
        </p:nvSpPr>
        <p:spPr>
          <a:xfrm>
            <a:off x="730194" y="1069848"/>
            <a:ext cx="9431383" cy="5521704"/>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685800" indent="-685800">
              <a:lnSpc>
                <a:spcPct val="150000"/>
              </a:lnSpc>
              <a:buFont typeface="Wingdings" panose="05000000000000000000" pitchFamily="2" charset="2"/>
              <a:buChar char="§"/>
              <a:defRPr/>
            </a:pPr>
            <a:r>
              <a:rPr lang="he-IL" sz="4000" b="1" dirty="0">
                <a:ln/>
                <a:solidFill>
                  <a:srgbClr val="5C92B5">
                    <a:lumMod val="50000"/>
                  </a:srgbClr>
                </a:solidFill>
                <a:latin typeface="Georgia"/>
                <a:cs typeface="Times New Roman" panose="02020603050405020304" pitchFamily="18" charset="0"/>
              </a:rPr>
              <a:t>אתגרים בניהול המשאב האנושי בארגון</a:t>
            </a:r>
          </a:p>
          <a:p>
            <a:pPr marL="685800" indent="-685800">
              <a:lnSpc>
                <a:spcPct val="150000"/>
              </a:lnSpc>
              <a:buFont typeface="Wingdings" panose="05000000000000000000" pitchFamily="2" charset="2"/>
              <a:buChar char="§"/>
              <a:defRPr/>
            </a:pPr>
            <a:r>
              <a:rPr lang="he-IL" sz="4000" b="1" dirty="0">
                <a:ln/>
                <a:solidFill>
                  <a:srgbClr val="5C92B5">
                    <a:lumMod val="50000"/>
                  </a:srgbClr>
                </a:solidFill>
                <a:latin typeface="Georgia"/>
                <a:cs typeface="Times New Roman" panose="02020603050405020304" pitchFamily="18" charset="0"/>
              </a:rPr>
              <a:t>הדרכה ופיתוח עובדים בארגון.</a:t>
            </a:r>
          </a:p>
          <a:p>
            <a:pPr marL="685800" indent="-685800">
              <a:lnSpc>
                <a:spcPct val="150000"/>
              </a:lnSpc>
              <a:buFont typeface="Wingdings" panose="05000000000000000000" pitchFamily="2" charset="2"/>
              <a:buChar char="§"/>
              <a:defRPr/>
            </a:pPr>
            <a:r>
              <a:rPr lang="he-IL" sz="4000" b="1" dirty="0">
                <a:ln/>
                <a:solidFill>
                  <a:srgbClr val="5C92B5">
                    <a:lumMod val="50000"/>
                  </a:srgbClr>
                </a:solidFill>
                <a:latin typeface="Georgia"/>
                <a:cs typeface="Times New Roman" panose="02020603050405020304" pitchFamily="18" charset="0"/>
              </a:rPr>
              <a:t>מוטיבציה בארגון.</a:t>
            </a:r>
          </a:p>
          <a:p>
            <a:pPr marL="685800" indent="-685800">
              <a:lnSpc>
                <a:spcPct val="150000"/>
              </a:lnSpc>
              <a:buFont typeface="Wingdings" panose="05000000000000000000" pitchFamily="2" charset="2"/>
              <a:buChar char="§"/>
              <a:defRPr/>
            </a:pPr>
            <a:r>
              <a:rPr lang="he-IL" sz="4000" b="1" dirty="0">
                <a:ln/>
                <a:solidFill>
                  <a:srgbClr val="5C92B5">
                    <a:lumMod val="50000"/>
                  </a:srgbClr>
                </a:solidFill>
                <a:latin typeface="Georgia"/>
                <a:cs typeface="Times New Roman" panose="02020603050405020304" pitchFamily="18" charset="0"/>
              </a:rPr>
              <a:t>תקשורת בין-אישית בארגון.</a:t>
            </a:r>
          </a:p>
          <a:p>
            <a:pPr marL="685800" indent="-685800">
              <a:lnSpc>
                <a:spcPct val="150000"/>
              </a:lnSpc>
              <a:buFont typeface="Wingdings" panose="05000000000000000000" pitchFamily="2" charset="2"/>
              <a:buChar char="§"/>
              <a:defRPr/>
            </a:pPr>
            <a:r>
              <a:rPr lang="he-IL" sz="4000" b="1" dirty="0">
                <a:ln/>
                <a:solidFill>
                  <a:srgbClr val="5C92B5">
                    <a:lumMod val="50000"/>
                  </a:srgbClr>
                </a:solidFill>
                <a:latin typeface="Georgia"/>
                <a:cs typeface="Times New Roman" panose="02020603050405020304" pitchFamily="18" charset="0"/>
              </a:rPr>
              <a:t>מדידת ביצועי עובדים.</a:t>
            </a:r>
          </a:p>
          <a:p>
            <a:pPr marL="685800" indent="-685800">
              <a:lnSpc>
                <a:spcPct val="150000"/>
              </a:lnSpc>
              <a:buFont typeface="Wingdings" panose="05000000000000000000" pitchFamily="2" charset="2"/>
              <a:buChar char="§"/>
              <a:defRPr/>
            </a:pPr>
            <a:r>
              <a:rPr lang="he-IL" sz="4000" b="1" dirty="0">
                <a:ln/>
                <a:solidFill>
                  <a:srgbClr val="5C92B5">
                    <a:lumMod val="50000"/>
                  </a:srgbClr>
                </a:solidFill>
                <a:latin typeface="Georgia"/>
                <a:cs typeface="Times New Roman" panose="02020603050405020304" pitchFamily="18" charset="0"/>
              </a:rPr>
              <a:t>עבודת צוות אפקטיבית</a:t>
            </a:r>
            <a:endParaRPr lang="he-IL" sz="4500" b="1" dirty="0">
              <a:ln/>
              <a:solidFill>
                <a:srgbClr val="5C92B5">
                  <a:lumMod val="50000"/>
                </a:srgbClr>
              </a:solidFill>
              <a:latin typeface="Georgia"/>
              <a:cs typeface="Times New Roman" panose="02020603050405020304" pitchFamily="18" charset="0"/>
            </a:endParaRPr>
          </a:p>
        </p:txBody>
      </p:sp>
      <p:sp>
        <p:nvSpPr>
          <p:cNvPr id="3" name="מציין מיקום של מספר שקופית 2">
            <a:extLst>
              <a:ext uri="{FF2B5EF4-FFF2-40B4-BE49-F238E27FC236}">
                <a16:creationId xmlns:a16="http://schemas.microsoft.com/office/drawing/2014/main" id="{3B97BBF1-9DF0-41D6-91C4-39C3A228BB03}"/>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a:t>
            </a:fld>
            <a:endParaRPr lang="en-US" dirty="0"/>
          </a:p>
        </p:txBody>
      </p:sp>
    </p:spTree>
    <p:extLst>
      <p:ext uri="{BB962C8B-B14F-4D97-AF65-F5344CB8AC3E}">
        <p14:creationId xmlns:p14="http://schemas.microsoft.com/office/powerpoint/2010/main" val="4077944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0AAF1CF-9F5F-4C44-BFA4-72751C47CF4F}"/>
              </a:ext>
            </a:extLst>
          </p:cNvPr>
          <p:cNvSpPr txBox="1">
            <a:spLocks/>
          </p:cNvSpPr>
          <p:nvPr/>
        </p:nvSpPr>
        <p:spPr bwMode="auto">
          <a:xfrm>
            <a:off x="2156380" y="749262"/>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600" b="1" i="0" u="none" strike="noStrike" kern="1200" cap="none" spc="0" normalizeH="0" baseline="0" noProof="0" dirty="0">
                <a:ln>
                  <a:noFill/>
                </a:ln>
                <a:effectLst>
                  <a:outerShdw blurRad="38100" dist="38100" dir="2700000" algn="tl">
                    <a:srgbClr val="000000">
                      <a:alpha val="43137"/>
                    </a:srgbClr>
                  </a:outerShdw>
                </a:effectLst>
                <a:uLnTx/>
                <a:uFillTx/>
              </a:rPr>
              <a:t>איך מטפלים בספק בגישת ה:</a:t>
            </a:r>
            <a:r>
              <a:rPr kumimoji="0" lang="en-US" sz="3600" b="1" i="0" u="none" strike="noStrike" kern="1200" cap="none" spc="0" normalizeH="0" baseline="0" noProof="0" dirty="0">
                <a:ln>
                  <a:noFill/>
                </a:ln>
                <a:effectLst>
                  <a:outerShdw blurRad="38100" dist="38100" dir="2700000" algn="tl">
                    <a:srgbClr val="000000">
                      <a:alpha val="43137"/>
                    </a:srgbClr>
                  </a:outerShdw>
                </a:effectLst>
                <a:uLnTx/>
                <a:uFillTx/>
              </a:rPr>
              <a:t>Win-Win</a:t>
            </a:r>
            <a:endParaRPr kumimoji="0" lang="he-IL" sz="3600" b="1" i="0" u="none" strike="noStrike" kern="1200" cap="none" spc="0" normalizeH="0" baseline="0" noProof="0" dirty="0">
              <a:ln>
                <a:noFill/>
              </a:ln>
              <a:effectLst/>
              <a:uLnTx/>
              <a:uFillTx/>
            </a:endParaRPr>
          </a:p>
        </p:txBody>
      </p:sp>
      <p:sp>
        <p:nvSpPr>
          <p:cNvPr id="6" name="מלבן 5">
            <a:extLst>
              <a:ext uri="{FF2B5EF4-FFF2-40B4-BE49-F238E27FC236}">
                <a16:creationId xmlns:a16="http://schemas.microsoft.com/office/drawing/2014/main" id="{577DEC78-4E4E-4157-A7D3-6350EDF6D0CD}"/>
              </a:ext>
            </a:extLst>
          </p:cNvPr>
          <p:cNvSpPr/>
          <p:nvPr/>
        </p:nvSpPr>
        <p:spPr>
          <a:xfrm>
            <a:off x="857073" y="1590262"/>
            <a:ext cx="10195240" cy="44358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571500" indent="-571500">
              <a:lnSpc>
                <a:spcPct val="150000"/>
              </a:lnSpc>
              <a:buFont typeface="Wingdings" panose="05000000000000000000" pitchFamily="2" charset="2"/>
              <a:buChar char="§"/>
            </a:pPr>
            <a:r>
              <a:rPr lang="he-IL" sz="3200" b="1" cap="none" spc="0" dirty="0">
                <a:ln/>
                <a:solidFill>
                  <a:schemeClr val="accent2">
                    <a:lumMod val="50000"/>
                  </a:schemeClr>
                </a:solidFill>
                <a:effectLst/>
              </a:rPr>
              <a:t>שקיפות במסירת מידע .</a:t>
            </a:r>
          </a:p>
          <a:p>
            <a:pPr marL="571500" indent="-571500">
              <a:lnSpc>
                <a:spcPct val="150000"/>
              </a:lnSpc>
              <a:buFont typeface="Wingdings" panose="05000000000000000000" pitchFamily="2" charset="2"/>
              <a:buChar char="§"/>
            </a:pPr>
            <a:r>
              <a:rPr lang="he-IL" sz="3200" b="1" cap="none" spc="0" dirty="0">
                <a:ln/>
                <a:solidFill>
                  <a:schemeClr val="accent2">
                    <a:lumMod val="50000"/>
                  </a:schemeClr>
                </a:solidFill>
                <a:effectLst/>
              </a:rPr>
              <a:t>שמירת כללי האתיקה-חומר שמגיע מספק לא מועבר למתחרים </a:t>
            </a:r>
          </a:p>
          <a:p>
            <a:pPr marL="571500" indent="-571500">
              <a:lnSpc>
                <a:spcPct val="150000"/>
              </a:lnSpc>
              <a:buFont typeface="Wingdings" panose="05000000000000000000" pitchFamily="2" charset="2"/>
              <a:buChar char="§"/>
            </a:pPr>
            <a:r>
              <a:rPr lang="he-IL" sz="3200" b="1" cap="none" spc="0" dirty="0">
                <a:ln/>
                <a:solidFill>
                  <a:schemeClr val="accent2">
                    <a:lumMod val="50000"/>
                  </a:schemeClr>
                </a:solidFill>
                <a:effectLst/>
              </a:rPr>
              <a:t>תקשורת -אסרטיביות ולא אגרסיביות.</a:t>
            </a:r>
          </a:p>
          <a:p>
            <a:pPr marL="571500" indent="-571500">
              <a:lnSpc>
                <a:spcPct val="150000"/>
              </a:lnSpc>
              <a:buFont typeface="Wingdings" panose="05000000000000000000" pitchFamily="2" charset="2"/>
              <a:buChar char="§"/>
            </a:pPr>
            <a:r>
              <a:rPr lang="he-IL" sz="3200" b="1" cap="none" spc="0" dirty="0">
                <a:ln/>
                <a:solidFill>
                  <a:schemeClr val="accent2">
                    <a:lumMod val="50000"/>
                  </a:schemeClr>
                </a:solidFill>
                <a:effectLst/>
              </a:rPr>
              <a:t>יחסי של שותפות.</a:t>
            </a:r>
          </a:p>
          <a:p>
            <a:pPr marL="571500" indent="-571500">
              <a:lnSpc>
                <a:spcPct val="150000"/>
              </a:lnSpc>
              <a:buFont typeface="Wingdings" panose="05000000000000000000" pitchFamily="2" charset="2"/>
              <a:buChar char="§"/>
            </a:pPr>
            <a:r>
              <a:rPr lang="he-IL" sz="3200" b="1" cap="none" spc="0" dirty="0">
                <a:ln/>
                <a:solidFill>
                  <a:schemeClr val="accent2">
                    <a:lumMod val="50000"/>
                  </a:schemeClr>
                </a:solidFill>
                <a:effectLst/>
              </a:rPr>
              <a:t>תגמול הספק כאשר הפתרון שהביא לארגון חסך כסף.</a:t>
            </a:r>
          </a:p>
          <a:p>
            <a:pPr marL="571500" indent="-571500">
              <a:lnSpc>
                <a:spcPct val="150000"/>
              </a:lnSpc>
              <a:buFont typeface="Wingdings" panose="05000000000000000000" pitchFamily="2" charset="2"/>
              <a:buChar char="§"/>
            </a:pPr>
            <a:r>
              <a:rPr lang="he-IL" sz="3200" b="1" cap="none" spc="0" dirty="0">
                <a:ln/>
                <a:solidFill>
                  <a:schemeClr val="accent2">
                    <a:lumMod val="50000"/>
                  </a:schemeClr>
                </a:solidFill>
                <a:effectLst/>
              </a:rPr>
              <a:t>דיסקרטיות.</a:t>
            </a:r>
          </a:p>
        </p:txBody>
      </p:sp>
      <p:sp>
        <p:nvSpPr>
          <p:cNvPr id="2" name="מציין מיקום של מספר שקופית 1">
            <a:extLst>
              <a:ext uri="{FF2B5EF4-FFF2-40B4-BE49-F238E27FC236}">
                <a16:creationId xmlns:a16="http://schemas.microsoft.com/office/drawing/2014/main" id="{F68EABFE-1FD7-40C1-8060-FB0DF78B3D54}"/>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20</a:t>
            </a:fld>
            <a:endParaRPr lang="en-US" dirty="0"/>
          </a:p>
        </p:txBody>
      </p:sp>
    </p:spTree>
    <p:extLst>
      <p:ext uri="{BB962C8B-B14F-4D97-AF65-F5344CB8AC3E}">
        <p14:creationId xmlns:p14="http://schemas.microsoft.com/office/powerpoint/2010/main" val="4212148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517942DC-76F4-4AF7-B0F3-3BDDB060D555}"/>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21</a:t>
            </a:fld>
            <a:endParaRPr lang="en-US" dirty="0"/>
          </a:p>
        </p:txBody>
      </p:sp>
      <p:sp>
        <p:nvSpPr>
          <p:cNvPr id="6" name="Title 1">
            <a:extLst>
              <a:ext uri="{FF2B5EF4-FFF2-40B4-BE49-F238E27FC236}">
                <a16:creationId xmlns:a16="http://schemas.microsoft.com/office/drawing/2014/main" id="{6FA5AE2F-8C4D-45AA-A09C-841D60E8D286}"/>
              </a:ext>
            </a:extLst>
          </p:cNvPr>
          <p:cNvSpPr txBox="1">
            <a:spLocks/>
          </p:cNvSpPr>
          <p:nvPr/>
        </p:nvSpPr>
        <p:spPr bwMode="auto">
          <a:xfrm>
            <a:off x="2308275" y="683948"/>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600" b="1" i="0" u="none" strike="noStrike" kern="1200" cap="none" spc="0" normalizeH="0" baseline="0" noProof="0" dirty="0">
                <a:ln>
                  <a:noFill/>
                </a:ln>
                <a:effectLst>
                  <a:outerShdw blurRad="38100" dist="38100" dir="2700000" algn="tl">
                    <a:srgbClr val="000000">
                      <a:alpha val="43137"/>
                    </a:srgbClr>
                  </a:outerShdw>
                </a:effectLst>
                <a:uLnTx/>
                <a:uFillTx/>
              </a:rPr>
              <a:t>מדידת ביצועי עובדים</a:t>
            </a:r>
            <a:endParaRPr kumimoji="0" lang="he-IL" sz="3600" b="1" i="0" u="none" strike="noStrike" kern="1200" cap="none" spc="0" normalizeH="0" baseline="0" noProof="0" dirty="0">
              <a:ln>
                <a:noFill/>
              </a:ln>
              <a:effectLst/>
              <a:uLnTx/>
              <a:uFillTx/>
            </a:endParaRPr>
          </a:p>
        </p:txBody>
      </p:sp>
      <p:sp>
        <p:nvSpPr>
          <p:cNvPr id="7" name="מלבן 6">
            <a:extLst>
              <a:ext uri="{FF2B5EF4-FFF2-40B4-BE49-F238E27FC236}">
                <a16:creationId xmlns:a16="http://schemas.microsoft.com/office/drawing/2014/main" id="{83CC1141-E561-4508-A146-55E1F1D30BF8}"/>
              </a:ext>
            </a:extLst>
          </p:cNvPr>
          <p:cNvSpPr/>
          <p:nvPr/>
        </p:nvSpPr>
        <p:spPr>
          <a:xfrm>
            <a:off x="1946364" y="1399492"/>
            <a:ext cx="7937358" cy="1200329"/>
          </a:xfrm>
          <a:prstGeom prst="rect">
            <a:avLst/>
          </a:prstGeom>
        </p:spPr>
        <p:txBody>
          <a:bodyPr wrap="square">
            <a:spAutoFit/>
          </a:bodyPr>
          <a:lstStyle/>
          <a:p>
            <a:pPr marL="342900" indent="-342900">
              <a:buFont typeface="Wingdings" panose="05000000000000000000" pitchFamily="2" charset="2"/>
              <a:buChar char="v"/>
            </a:pPr>
            <a:r>
              <a:rPr lang="he-IL" sz="2400" b="1" dirty="0">
                <a:ln/>
                <a:solidFill>
                  <a:srgbClr val="438086">
                    <a:lumMod val="50000"/>
                  </a:srgbClr>
                </a:solidFill>
                <a:latin typeface="Arial" panose="020B0604020202020204" pitchFamily="34" charset="0"/>
                <a:cs typeface="Arial" panose="020B0604020202020204" pitchFamily="34" charset="0"/>
              </a:rPr>
              <a:t>הערכת ביצוע הנה מתודה לבחינת תפקודו הכולל של עובד בארגון, בהתאם למדדי איכות, תפוקה (כמות), כסף (עלות) וזמן</a:t>
            </a:r>
            <a:r>
              <a:rPr lang="he-IL" sz="2000" dirty="0">
                <a:solidFill>
                  <a:srgbClr val="002060"/>
                </a:solidFill>
                <a:latin typeface="Helvetica Neue"/>
              </a:rPr>
              <a:t>.</a:t>
            </a:r>
            <a:endParaRPr lang="he-IL" sz="2000" dirty="0">
              <a:solidFill>
                <a:srgbClr val="002060"/>
              </a:solidFill>
            </a:endParaRPr>
          </a:p>
        </p:txBody>
      </p:sp>
      <p:sp>
        <p:nvSpPr>
          <p:cNvPr id="8" name="מלבן 7">
            <a:extLst>
              <a:ext uri="{FF2B5EF4-FFF2-40B4-BE49-F238E27FC236}">
                <a16:creationId xmlns:a16="http://schemas.microsoft.com/office/drawing/2014/main" id="{6A72703D-ED69-466F-AB4F-BE3C8FD80592}"/>
              </a:ext>
            </a:extLst>
          </p:cNvPr>
          <p:cNvSpPr/>
          <p:nvPr/>
        </p:nvSpPr>
        <p:spPr>
          <a:xfrm>
            <a:off x="1152938" y="2599821"/>
            <a:ext cx="8730784" cy="4185761"/>
          </a:xfrm>
          <a:prstGeom prst="rect">
            <a:avLst/>
          </a:prstGeom>
        </p:spPr>
        <p:txBody>
          <a:bodyPr wrap="square">
            <a:spAutoFit/>
          </a:bodyPr>
          <a:lstStyle/>
          <a:p>
            <a:pPr marL="457200" indent="-457200">
              <a:buFont typeface="Wingdings" panose="05000000000000000000" pitchFamily="2" charset="2"/>
              <a:buChar char="v"/>
            </a:pPr>
            <a:r>
              <a:rPr lang="he-IL" sz="2600" b="1" dirty="0">
                <a:solidFill>
                  <a:srgbClr val="FF3300"/>
                </a:solidFill>
                <a:effectLst>
                  <a:outerShdw blurRad="38100" dist="38100" dir="2700000" algn="tl">
                    <a:srgbClr val="000000"/>
                  </a:outerShdw>
                </a:effectLst>
              </a:rPr>
              <a:t>משוב 360 מעלות</a:t>
            </a:r>
            <a:r>
              <a:rPr lang="he-IL" dirty="0">
                <a:solidFill>
                  <a:srgbClr val="000000"/>
                </a:solidFill>
                <a:latin typeface="Helvetica Neue"/>
              </a:rPr>
              <a:t> </a:t>
            </a:r>
            <a:r>
              <a:rPr lang="he-IL" dirty="0">
                <a:solidFill>
                  <a:srgbClr val="002060"/>
                </a:solidFill>
                <a:latin typeface="Helvetica Neue"/>
              </a:rPr>
              <a:t>.</a:t>
            </a:r>
          </a:p>
          <a:p>
            <a:pPr marL="342900" indent="-342900">
              <a:buFont typeface="Wingdings" panose="05000000000000000000" pitchFamily="2" charset="2"/>
              <a:buChar char="§"/>
            </a:pPr>
            <a:r>
              <a:rPr lang="he-IL" sz="2400" dirty="0">
                <a:solidFill>
                  <a:srgbClr val="002060"/>
                </a:solidFill>
                <a:latin typeface="Helvetica Neue"/>
              </a:rPr>
              <a:t>כלי חדשני אשר צובר תאוצה בתחום הערכת ביצועים ובתחום גיוס עובדים בכירים. </a:t>
            </a:r>
          </a:p>
          <a:p>
            <a:pPr marL="342900" indent="-342900">
              <a:buFont typeface="Wingdings" panose="05000000000000000000" pitchFamily="2" charset="2"/>
              <a:buChar char="§"/>
            </a:pPr>
            <a:r>
              <a:rPr lang="he-IL" sz="2400" dirty="0">
                <a:solidFill>
                  <a:srgbClr val="002060"/>
                </a:solidFill>
                <a:latin typeface="Helvetica Neue"/>
              </a:rPr>
              <a:t>מגמת המשוב הנה קבלת התייחסות מקיפה (תרתי משמע) על תפקוד העובד, בעזרתם של כל העובדים עמם הוא בה במגע, במעגל של 360 מעלות מסביבו.</a:t>
            </a:r>
          </a:p>
          <a:p>
            <a:pPr marL="342900" indent="-342900">
              <a:buFont typeface="Wingdings" panose="05000000000000000000" pitchFamily="2" charset="2"/>
              <a:buChar char="§"/>
            </a:pPr>
            <a:r>
              <a:rPr lang="he-IL" sz="2400" dirty="0">
                <a:solidFill>
                  <a:srgbClr val="002060"/>
                </a:solidFill>
                <a:latin typeface="Helvetica Neue"/>
              </a:rPr>
              <a:t>הערכת ביצועים זו תשכלל את חוות הדעת ממספר גורמים הנמצאים בהיררכיות שונות בארגון ובכך תשפוך אור על זוויות מגוונות באופיו ובמקצועיותו.</a:t>
            </a:r>
          </a:p>
          <a:p>
            <a:pPr marL="342900" indent="-342900">
              <a:buFont typeface="Wingdings" panose="05000000000000000000" pitchFamily="2" charset="2"/>
              <a:buChar char="§"/>
            </a:pPr>
            <a:r>
              <a:rPr lang="he-IL" sz="2400" dirty="0">
                <a:solidFill>
                  <a:srgbClr val="002060"/>
                </a:solidFill>
                <a:latin typeface="Helvetica Neue"/>
              </a:rPr>
              <a:t> בשיטת 360 מעלות כל עובד מקבל ונותן הערכות בשלושה כיוונים: כיוון רוחבי – עמיתים לעבודה. כיוון אנכי למעלה – הממונה ישיר וכיוון אנכי למטה – כפופים. המהדרין יאספו גם מידע חוץ בדרכים דיפלומטיות, מלקוחות, מספקים ומבעלי עניין נוספים</a:t>
            </a:r>
            <a:r>
              <a:rPr lang="he-IL" sz="2400" dirty="0">
                <a:solidFill>
                  <a:srgbClr val="000000"/>
                </a:solidFill>
                <a:latin typeface="Helvetica Neue"/>
              </a:rPr>
              <a:t>.</a:t>
            </a:r>
            <a:endParaRPr lang="he-IL" sz="2400" dirty="0"/>
          </a:p>
        </p:txBody>
      </p:sp>
    </p:spTree>
    <p:extLst>
      <p:ext uri="{BB962C8B-B14F-4D97-AF65-F5344CB8AC3E}">
        <p14:creationId xmlns:p14="http://schemas.microsoft.com/office/powerpoint/2010/main" val="99922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AE9E6F73-D202-488D-957A-0311F51E7E54}"/>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22</a:t>
            </a:fld>
            <a:endParaRPr lang="en-US" dirty="0"/>
          </a:p>
        </p:txBody>
      </p:sp>
      <p:sp>
        <p:nvSpPr>
          <p:cNvPr id="6" name="Title 1">
            <a:extLst>
              <a:ext uri="{FF2B5EF4-FFF2-40B4-BE49-F238E27FC236}">
                <a16:creationId xmlns:a16="http://schemas.microsoft.com/office/drawing/2014/main" id="{D0FF6A2E-0CBB-49AC-8111-EAA6E3EA6228}"/>
              </a:ext>
            </a:extLst>
          </p:cNvPr>
          <p:cNvSpPr txBox="1">
            <a:spLocks/>
          </p:cNvSpPr>
          <p:nvPr/>
        </p:nvSpPr>
        <p:spPr bwMode="auto">
          <a:xfrm>
            <a:off x="2308275" y="683948"/>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600" b="1" i="0" u="none" strike="noStrike" kern="1200" cap="none" spc="0" normalizeH="0" baseline="0" noProof="0" dirty="0">
                <a:ln>
                  <a:noFill/>
                </a:ln>
                <a:effectLst>
                  <a:outerShdw blurRad="38100" dist="38100" dir="2700000" algn="tl">
                    <a:srgbClr val="000000">
                      <a:alpha val="43137"/>
                    </a:srgbClr>
                  </a:outerShdw>
                </a:effectLst>
                <a:uLnTx/>
                <a:uFillTx/>
              </a:rPr>
              <a:t>מדידת ביצועי עובדים</a:t>
            </a:r>
            <a:endParaRPr kumimoji="0" lang="he-IL" sz="3600" b="1" i="0" u="none" strike="noStrike" kern="1200" cap="none" spc="0" normalizeH="0" baseline="0" noProof="0" dirty="0">
              <a:ln>
                <a:noFill/>
              </a:ln>
              <a:effectLst/>
              <a:uLnTx/>
              <a:uFillTx/>
            </a:endParaRPr>
          </a:p>
        </p:txBody>
      </p:sp>
      <p:sp>
        <p:nvSpPr>
          <p:cNvPr id="7" name="מלבן 6">
            <a:extLst>
              <a:ext uri="{FF2B5EF4-FFF2-40B4-BE49-F238E27FC236}">
                <a16:creationId xmlns:a16="http://schemas.microsoft.com/office/drawing/2014/main" id="{A1A97D57-0D67-4B81-ABC9-7CAB803EC786}"/>
              </a:ext>
            </a:extLst>
          </p:cNvPr>
          <p:cNvSpPr/>
          <p:nvPr/>
        </p:nvSpPr>
        <p:spPr>
          <a:xfrm>
            <a:off x="1734202" y="1399492"/>
            <a:ext cx="8268789" cy="2913555"/>
          </a:xfrm>
          <a:prstGeom prst="rect">
            <a:avLst/>
          </a:prstGeom>
        </p:spPr>
        <p:txBody>
          <a:bodyPr wrap="square">
            <a:spAutoFit/>
          </a:bodyPr>
          <a:lstStyle/>
          <a:p>
            <a:pPr marL="457200" indent="-457200">
              <a:buFont typeface="Wingdings" panose="05000000000000000000" pitchFamily="2" charset="2"/>
              <a:buChar char="v"/>
            </a:pPr>
            <a:r>
              <a:rPr lang="he-IL" sz="3200" b="1" dirty="0">
                <a:solidFill>
                  <a:srgbClr val="FF3300"/>
                </a:solidFill>
                <a:effectLst>
                  <a:outerShdw blurRad="38100" dist="38100" dir="2700000" algn="tl">
                    <a:srgbClr val="000000"/>
                  </a:outerShdw>
                </a:effectLst>
              </a:rPr>
              <a:t>ניתוחי תוצאות: </a:t>
            </a:r>
          </a:p>
          <a:p>
            <a:pPr>
              <a:lnSpc>
                <a:spcPct val="150000"/>
              </a:lnSpc>
            </a:pPr>
            <a:r>
              <a:rPr lang="he-IL" sz="2600" dirty="0">
                <a:solidFill>
                  <a:srgbClr val="002060"/>
                </a:solidFill>
                <a:latin typeface="Helvetica Neue"/>
              </a:rPr>
              <a:t>הערכת תוצאות (הניתנות למדידה כמותית) בתחומי הניהול המקצועי של התפקיד הנמדד. בין ההערכות המקובלות כיום, ניתן לציין את מבחני התפוקות, הרווחיות, השימוש במשאבים, עלויות ייצור, מכירות, אחוז החזרות מוצרים מלקוחות אחוז מוצרים פגומים בתהליך </a:t>
            </a:r>
            <a:r>
              <a:rPr lang="he-IL" sz="2400" dirty="0">
                <a:solidFill>
                  <a:srgbClr val="002060"/>
                </a:solidFill>
                <a:latin typeface="Helvetica Neue"/>
              </a:rPr>
              <a:t>ועוד.</a:t>
            </a:r>
          </a:p>
        </p:txBody>
      </p:sp>
      <p:sp>
        <p:nvSpPr>
          <p:cNvPr id="8" name="מלבן 7">
            <a:extLst>
              <a:ext uri="{FF2B5EF4-FFF2-40B4-BE49-F238E27FC236}">
                <a16:creationId xmlns:a16="http://schemas.microsoft.com/office/drawing/2014/main" id="{C8BD9ECA-6E9A-4490-B845-AC8ED5BFD2B9}"/>
              </a:ext>
            </a:extLst>
          </p:cNvPr>
          <p:cNvSpPr/>
          <p:nvPr/>
        </p:nvSpPr>
        <p:spPr>
          <a:xfrm>
            <a:off x="2189009" y="4313047"/>
            <a:ext cx="7813982" cy="2313390"/>
          </a:xfrm>
          <a:prstGeom prst="rect">
            <a:avLst/>
          </a:prstGeom>
        </p:spPr>
        <p:txBody>
          <a:bodyPr wrap="square">
            <a:spAutoFit/>
          </a:bodyPr>
          <a:lstStyle/>
          <a:p>
            <a:pPr marL="457200" indent="-457200">
              <a:buFont typeface="Wingdings" panose="05000000000000000000" pitchFamily="2" charset="2"/>
              <a:buChar char="v"/>
            </a:pPr>
            <a:r>
              <a:rPr lang="he-IL" sz="3200" b="1" dirty="0">
                <a:solidFill>
                  <a:srgbClr val="FF3300"/>
                </a:solidFill>
                <a:effectLst>
                  <a:outerShdw blurRad="38100" dist="38100" dir="2700000" algn="tl">
                    <a:srgbClr val="000000"/>
                  </a:outerShdw>
                </a:effectLst>
              </a:rPr>
              <a:t>הערכת ביצועי העובד</a:t>
            </a:r>
          </a:p>
          <a:p>
            <a:pPr>
              <a:lnSpc>
                <a:spcPct val="150000"/>
              </a:lnSpc>
            </a:pPr>
            <a:r>
              <a:rPr lang="he-IL" sz="2600" b="1" dirty="0">
                <a:solidFill>
                  <a:srgbClr val="FF3300"/>
                </a:solidFill>
                <a:effectLst>
                  <a:outerShdw blurRad="38100" dist="38100" dir="2700000" algn="tl">
                    <a:srgbClr val="000000"/>
                  </a:outerShdw>
                </a:effectLst>
              </a:rPr>
              <a:t> </a:t>
            </a:r>
            <a:r>
              <a:rPr lang="he-IL" sz="2600" dirty="0">
                <a:solidFill>
                  <a:srgbClr val="002060"/>
                </a:solidFill>
                <a:latin typeface="Helvetica Neue"/>
              </a:rPr>
              <a:t>הנו תהליך קרדינלי בתחום הארגוני. תפקידו כאמור, לשפר את ביצועיהם של העובד והארגון כאחד. בהליך זה נדרש לזהות פעילויות ומדדים אובייקטיביים לביצוע מוצלח </a:t>
            </a:r>
            <a:r>
              <a:rPr lang="he-IL" sz="2400" dirty="0">
                <a:solidFill>
                  <a:srgbClr val="002060"/>
                </a:solidFill>
                <a:latin typeface="Helvetica Neue"/>
              </a:rPr>
              <a:t>של תפקיד או פעילות בארגון</a:t>
            </a:r>
          </a:p>
        </p:txBody>
      </p:sp>
    </p:spTree>
    <p:extLst>
      <p:ext uri="{BB962C8B-B14F-4D97-AF65-F5344CB8AC3E}">
        <p14:creationId xmlns:p14="http://schemas.microsoft.com/office/powerpoint/2010/main" val="3385668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4C3B72B1-8122-46A1-A369-D4504C8A6C9A}"/>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23</a:t>
            </a:fld>
            <a:endParaRPr lang="en-US" dirty="0"/>
          </a:p>
        </p:txBody>
      </p:sp>
      <p:sp>
        <p:nvSpPr>
          <p:cNvPr id="6" name="Title 1">
            <a:extLst>
              <a:ext uri="{FF2B5EF4-FFF2-40B4-BE49-F238E27FC236}">
                <a16:creationId xmlns:a16="http://schemas.microsoft.com/office/drawing/2014/main" id="{72F65F38-6881-4827-9614-75274B16B1C9}"/>
              </a:ext>
            </a:extLst>
          </p:cNvPr>
          <p:cNvSpPr txBox="1">
            <a:spLocks/>
          </p:cNvSpPr>
          <p:nvPr/>
        </p:nvSpPr>
        <p:spPr bwMode="auto">
          <a:xfrm>
            <a:off x="2033955" y="540256"/>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600" b="1" i="0" u="none" strike="noStrike" kern="1200" cap="none" spc="0" normalizeH="0" baseline="0" noProof="0" dirty="0">
                <a:ln>
                  <a:noFill/>
                </a:ln>
                <a:effectLst>
                  <a:outerShdw blurRad="38100" dist="38100" dir="2700000" algn="tl">
                    <a:srgbClr val="000000">
                      <a:alpha val="43137"/>
                    </a:srgbClr>
                  </a:outerShdw>
                </a:effectLst>
                <a:uLnTx/>
                <a:uFillTx/>
              </a:rPr>
              <a:t>ניהול צוות עובדים</a:t>
            </a:r>
            <a:endParaRPr kumimoji="0" lang="he-IL" sz="3600" b="1" i="0" u="none" strike="noStrike" kern="1200" cap="none" spc="0" normalizeH="0" baseline="0" noProof="0" dirty="0">
              <a:ln>
                <a:noFill/>
              </a:ln>
              <a:effectLst/>
              <a:uLnTx/>
              <a:uFillTx/>
            </a:endParaRPr>
          </a:p>
        </p:txBody>
      </p:sp>
      <p:pic>
        <p:nvPicPr>
          <p:cNvPr id="7" name="Picture 8" descr="73774851_19256997ee_o">
            <a:extLst>
              <a:ext uri="{FF2B5EF4-FFF2-40B4-BE49-F238E27FC236}">
                <a16:creationId xmlns:a16="http://schemas.microsoft.com/office/drawing/2014/main" id="{4EB65224-B15C-4A1E-A96F-2C4B6EB5FF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754" y="1399493"/>
            <a:ext cx="8155578" cy="5375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924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375DFA31-8A2A-4ED4-860B-32743E738253}"/>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24</a:t>
            </a:fld>
            <a:endParaRPr lang="en-US" dirty="0"/>
          </a:p>
        </p:txBody>
      </p:sp>
      <p:sp>
        <p:nvSpPr>
          <p:cNvPr id="6" name="Title 1">
            <a:extLst>
              <a:ext uri="{FF2B5EF4-FFF2-40B4-BE49-F238E27FC236}">
                <a16:creationId xmlns:a16="http://schemas.microsoft.com/office/drawing/2014/main" id="{DFA669A4-1818-41F4-B9FF-A6FB5870C206}"/>
              </a:ext>
            </a:extLst>
          </p:cNvPr>
          <p:cNvSpPr txBox="1">
            <a:spLocks/>
          </p:cNvSpPr>
          <p:nvPr/>
        </p:nvSpPr>
        <p:spPr bwMode="auto">
          <a:xfrm>
            <a:off x="2033955" y="540256"/>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600" b="1" i="0" u="none" strike="noStrike" kern="1200" cap="none" spc="0" normalizeH="0" baseline="0" noProof="0" dirty="0">
                <a:ln>
                  <a:noFill/>
                </a:ln>
                <a:effectLst>
                  <a:outerShdw blurRad="38100" dist="38100" dir="2700000" algn="tl">
                    <a:srgbClr val="000000">
                      <a:alpha val="43137"/>
                    </a:srgbClr>
                  </a:outerShdw>
                </a:effectLst>
                <a:uLnTx/>
                <a:uFillTx/>
              </a:rPr>
              <a:t>מהו צוות?</a:t>
            </a:r>
            <a:endParaRPr kumimoji="0" lang="he-IL" sz="3600" b="1" i="0" u="none" strike="noStrike" kern="1200" cap="none" spc="0" normalizeH="0" baseline="0" noProof="0" dirty="0">
              <a:ln>
                <a:noFill/>
              </a:ln>
              <a:effectLst/>
              <a:uLnTx/>
              <a:uFillTx/>
            </a:endParaRPr>
          </a:p>
        </p:txBody>
      </p:sp>
      <p:sp>
        <p:nvSpPr>
          <p:cNvPr id="7" name="Rectangle 3">
            <a:extLst>
              <a:ext uri="{FF2B5EF4-FFF2-40B4-BE49-F238E27FC236}">
                <a16:creationId xmlns:a16="http://schemas.microsoft.com/office/drawing/2014/main" id="{C634258D-6DC6-458C-9240-7B08C2122F56}"/>
              </a:ext>
            </a:extLst>
          </p:cNvPr>
          <p:cNvSpPr txBox="1">
            <a:spLocks noChangeArrowheads="1"/>
          </p:cNvSpPr>
          <p:nvPr/>
        </p:nvSpPr>
        <p:spPr>
          <a:xfrm>
            <a:off x="1936648" y="1384663"/>
            <a:ext cx="7672756" cy="1894114"/>
          </a:xfrm>
          <a:prstGeom prst="rect">
            <a:avLst/>
          </a:prstGeom>
        </p:spPr>
        <p:txBody>
          <a:bodyPr vert="horz">
            <a:normAutofit/>
          </a:bodyPr>
          <a:lst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buFontTx/>
              <a:buNone/>
            </a:pPr>
            <a:r>
              <a:rPr lang="he-IL" altLang="he-IL" b="1" dirty="0">
                <a:solidFill>
                  <a:srgbClr val="002060"/>
                </a:solidFill>
              </a:rPr>
              <a:t>"ארבעה אנשים אמיצים אשר אינם מכירים זה את זה לא יעזו לתקוף אריה. לעומתם ארבעה אנשים פחות אמיצים אשר מכירים זה את זה, סומכים אחד על השני ובטוחים שבעזרה הדדית לא יהססו להסתער"</a:t>
            </a:r>
            <a:endParaRPr lang="en-US" altLang="he-IL" b="1" dirty="0">
              <a:solidFill>
                <a:srgbClr val="002060"/>
              </a:solidFill>
            </a:endParaRPr>
          </a:p>
        </p:txBody>
      </p:sp>
      <p:sp>
        <p:nvSpPr>
          <p:cNvPr id="8" name="WordArt 6">
            <a:extLst>
              <a:ext uri="{FF2B5EF4-FFF2-40B4-BE49-F238E27FC236}">
                <a16:creationId xmlns:a16="http://schemas.microsoft.com/office/drawing/2014/main" id="{12037260-CA44-4CE9-B2B6-C6CA70F22650}"/>
              </a:ext>
            </a:extLst>
          </p:cNvPr>
          <p:cNvSpPr>
            <a:spLocks noChangeArrowheads="1" noChangeShapeType="1" noTextEdit="1"/>
          </p:cNvSpPr>
          <p:nvPr/>
        </p:nvSpPr>
        <p:spPr bwMode="auto">
          <a:xfrm>
            <a:off x="3509962" y="3278777"/>
            <a:ext cx="5172075" cy="1012825"/>
          </a:xfrm>
          <a:prstGeom prst="rect">
            <a:avLst/>
          </a:prstGeom>
        </p:spPr>
        <p:txBody>
          <a:bodyPr wrap="none" fromWordArt="1">
            <a:prstTxWarp prst="textWave1">
              <a:avLst>
                <a:gd name="adj1" fmla="val 13005"/>
                <a:gd name="adj2" fmla="val 0"/>
              </a:avLst>
            </a:prstTxWarp>
          </a:bodyPr>
          <a:lstStyle/>
          <a:p>
            <a:pPr algn="ctr"/>
            <a:r>
              <a:rPr lang="he-IL" sz="3600" kern="10" dirty="0">
                <a:ln w="9525">
                  <a:solidFill>
                    <a:schemeClr val="tx1"/>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18900000" scaled="1"/>
                </a:gradFill>
                <a:effectLst>
                  <a:outerShdw dist="53882" dir="2700000" algn="ctr" rotWithShape="0">
                    <a:srgbClr val="C0C0C0"/>
                  </a:outerShdw>
                </a:effectLst>
                <a:cs typeface="Times New Roman" panose="02020603050405020304" pitchFamily="18" charset="0"/>
              </a:rPr>
              <a:t>איש מאתנו לא חכם כמו כולנו יחד</a:t>
            </a:r>
          </a:p>
        </p:txBody>
      </p:sp>
      <p:sp>
        <p:nvSpPr>
          <p:cNvPr id="9" name="Rectangle 2">
            <a:extLst>
              <a:ext uri="{FF2B5EF4-FFF2-40B4-BE49-F238E27FC236}">
                <a16:creationId xmlns:a16="http://schemas.microsoft.com/office/drawing/2014/main" id="{D38E3883-86CF-40DE-86D4-A447C56A6AFD}"/>
              </a:ext>
            </a:extLst>
          </p:cNvPr>
          <p:cNvSpPr txBox="1">
            <a:spLocks noChangeArrowheads="1"/>
          </p:cNvSpPr>
          <p:nvPr/>
        </p:nvSpPr>
        <p:spPr>
          <a:xfrm>
            <a:off x="1676400" y="4519359"/>
            <a:ext cx="7933004" cy="1365393"/>
          </a:xfrm>
          <a:prstGeom prst="rect">
            <a:avLst/>
          </a:prstGeom>
        </p:spPr>
        <p:txBody>
          <a:bodyPr vert="horz">
            <a:normAutofit lnSpcReduction="10000"/>
          </a:bodyPr>
          <a:lst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buFontTx/>
              <a:buNone/>
            </a:pPr>
            <a:r>
              <a:rPr lang="he-IL" altLang="he-IL" b="1" dirty="0">
                <a:solidFill>
                  <a:srgbClr val="002060"/>
                </a:solidFill>
              </a:rPr>
              <a:t>צוות-קבוצה שמורכבת משני אנשים (או יותר), שתלויים זה בזה ומקיימים בניהם </a:t>
            </a:r>
            <a:r>
              <a:rPr lang="he-IL" altLang="he-IL" b="1" u="sng" dirty="0">
                <a:solidFill>
                  <a:srgbClr val="002060"/>
                </a:solidFill>
              </a:rPr>
              <a:t>קשרי</a:t>
            </a:r>
            <a:r>
              <a:rPr lang="he-IL" altLang="he-IL" b="1" dirty="0">
                <a:solidFill>
                  <a:srgbClr val="002060"/>
                </a:solidFill>
              </a:rPr>
              <a:t> </a:t>
            </a:r>
            <a:r>
              <a:rPr lang="he-IL" altLang="he-IL" b="1" u="sng" dirty="0">
                <a:solidFill>
                  <a:srgbClr val="002060"/>
                </a:solidFill>
              </a:rPr>
              <a:t>גומלין</a:t>
            </a:r>
            <a:r>
              <a:rPr lang="he-IL" altLang="he-IL" b="1" dirty="0">
                <a:solidFill>
                  <a:srgbClr val="002060"/>
                </a:solidFill>
              </a:rPr>
              <a:t>, לצורך השגת </a:t>
            </a:r>
            <a:r>
              <a:rPr lang="he-IL" altLang="he-IL" b="1" u="sng" dirty="0">
                <a:solidFill>
                  <a:srgbClr val="002060"/>
                </a:solidFill>
              </a:rPr>
              <a:t>מטרה משותפת</a:t>
            </a:r>
            <a:r>
              <a:rPr lang="he-IL" altLang="he-IL" b="1" dirty="0">
                <a:solidFill>
                  <a:srgbClr val="002060"/>
                </a:solidFill>
              </a:rPr>
              <a:t>"</a:t>
            </a:r>
            <a:endParaRPr lang="en-US" altLang="he-IL" b="1" u="sng" dirty="0">
              <a:solidFill>
                <a:srgbClr val="002060"/>
              </a:solidFill>
            </a:endParaRPr>
          </a:p>
        </p:txBody>
      </p:sp>
    </p:spTree>
    <p:extLst>
      <p:ext uri="{BB962C8B-B14F-4D97-AF65-F5344CB8AC3E}">
        <p14:creationId xmlns:p14="http://schemas.microsoft.com/office/powerpoint/2010/main" val="3285544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D310F3EC-1286-4504-A8B0-56C29246D2AD}"/>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25</a:t>
            </a:fld>
            <a:endParaRPr lang="en-US" dirty="0"/>
          </a:p>
        </p:txBody>
      </p:sp>
      <p:sp>
        <p:nvSpPr>
          <p:cNvPr id="6" name="Title 1">
            <a:extLst>
              <a:ext uri="{FF2B5EF4-FFF2-40B4-BE49-F238E27FC236}">
                <a16:creationId xmlns:a16="http://schemas.microsoft.com/office/drawing/2014/main" id="{1B5FB349-2DA4-4DE4-968D-7F983DF73D8C}"/>
              </a:ext>
            </a:extLst>
          </p:cNvPr>
          <p:cNvSpPr txBox="1">
            <a:spLocks/>
          </p:cNvSpPr>
          <p:nvPr/>
        </p:nvSpPr>
        <p:spPr bwMode="auto">
          <a:xfrm>
            <a:off x="2033953" y="875211"/>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600" b="1" i="0" u="none" strike="noStrike" kern="1200" cap="none" spc="0" normalizeH="0" baseline="0" noProof="0" dirty="0">
                <a:ln>
                  <a:noFill/>
                </a:ln>
                <a:effectLst>
                  <a:outerShdw blurRad="38100" dist="38100" dir="2700000" algn="tl">
                    <a:srgbClr val="000000">
                      <a:alpha val="43137"/>
                    </a:srgbClr>
                  </a:outerShdw>
                </a:effectLst>
                <a:uLnTx/>
                <a:uFillTx/>
              </a:rPr>
              <a:t>חשיבות עבודת הצוות</a:t>
            </a:r>
            <a:endParaRPr kumimoji="0" lang="he-IL" sz="3600" b="1" i="0" u="none" strike="noStrike" kern="1200" cap="none" spc="0" normalizeH="0" baseline="0" noProof="0" dirty="0">
              <a:ln>
                <a:noFill/>
              </a:ln>
              <a:effectLst/>
              <a:uLnTx/>
              <a:uFillTx/>
            </a:endParaRPr>
          </a:p>
        </p:txBody>
      </p:sp>
      <p:sp>
        <p:nvSpPr>
          <p:cNvPr id="7" name="Rectangle 2">
            <a:extLst>
              <a:ext uri="{FF2B5EF4-FFF2-40B4-BE49-F238E27FC236}">
                <a16:creationId xmlns:a16="http://schemas.microsoft.com/office/drawing/2014/main" id="{5D21DA27-A123-4A14-8F6D-92357C902673}"/>
              </a:ext>
            </a:extLst>
          </p:cNvPr>
          <p:cNvSpPr txBox="1">
            <a:spLocks noChangeArrowheads="1"/>
          </p:cNvSpPr>
          <p:nvPr/>
        </p:nvSpPr>
        <p:spPr>
          <a:xfrm>
            <a:off x="1552332" y="1756407"/>
            <a:ext cx="8057070" cy="5101593"/>
          </a:xfrm>
          <a:prstGeom prst="rect">
            <a:avLst/>
          </a:prstGeom>
        </p:spPr>
        <p:txBody>
          <a:bodyPr vert="horz">
            <a:normAutofit fontScale="92500" lnSpcReduction="10000"/>
          </a:bodyPr>
          <a:lst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373063" indent="-373063">
              <a:lnSpc>
                <a:spcPct val="150000"/>
              </a:lnSpc>
              <a:spcBef>
                <a:spcPct val="35000"/>
              </a:spcBef>
              <a:buFontTx/>
              <a:buBlip>
                <a:blip r:embed="rId2"/>
              </a:buBlip>
            </a:pPr>
            <a:r>
              <a:rPr lang="he-IL" altLang="he-IL" dirty="0">
                <a:solidFill>
                  <a:srgbClr val="002060"/>
                </a:solidFill>
              </a:rPr>
              <a:t>ריבוי המשימות ומורכבותן מחייב </a:t>
            </a:r>
            <a:r>
              <a:rPr lang="he-IL" altLang="he-IL" u="sng" dirty="0">
                <a:solidFill>
                  <a:srgbClr val="002060"/>
                </a:solidFill>
              </a:rPr>
              <a:t>מאמץ קבוצתי</a:t>
            </a:r>
            <a:r>
              <a:rPr lang="he-IL" altLang="he-IL" dirty="0">
                <a:solidFill>
                  <a:srgbClr val="002060"/>
                </a:solidFill>
              </a:rPr>
              <a:t> (רב תחומי) ומתואם היטב כדי להתמודד עמן בהצלחה.</a:t>
            </a:r>
          </a:p>
          <a:p>
            <a:pPr marL="373063" indent="-373063">
              <a:lnSpc>
                <a:spcPct val="150000"/>
              </a:lnSpc>
              <a:spcBef>
                <a:spcPct val="35000"/>
              </a:spcBef>
              <a:buFontTx/>
              <a:buBlip>
                <a:blip r:embed="rId2"/>
              </a:buBlip>
            </a:pPr>
            <a:r>
              <a:rPr lang="he-IL" altLang="he-IL" dirty="0">
                <a:solidFill>
                  <a:srgbClr val="002060"/>
                </a:solidFill>
              </a:rPr>
              <a:t>קבוצות וצוותי עבודה הם ציר המרכזי </a:t>
            </a:r>
            <a:r>
              <a:rPr lang="he-IL" altLang="he-IL" u="sng" dirty="0">
                <a:solidFill>
                  <a:srgbClr val="002060"/>
                </a:solidFill>
              </a:rPr>
              <a:t>להשגת מטרות</a:t>
            </a:r>
            <a:r>
              <a:rPr lang="he-IL" altLang="he-IL" dirty="0">
                <a:solidFill>
                  <a:srgbClr val="002060"/>
                </a:solidFill>
              </a:rPr>
              <a:t> ויעדי הארגון ומהווים חלק פורמאלי מהמבנה הארגוני.</a:t>
            </a:r>
          </a:p>
          <a:p>
            <a:pPr marL="373063" indent="-373063">
              <a:lnSpc>
                <a:spcPct val="150000"/>
              </a:lnSpc>
              <a:spcBef>
                <a:spcPct val="35000"/>
              </a:spcBef>
              <a:buFontTx/>
              <a:buBlip>
                <a:blip r:embed="rId2"/>
              </a:buBlip>
            </a:pPr>
            <a:r>
              <a:rPr lang="he-IL" altLang="he-IL" dirty="0">
                <a:solidFill>
                  <a:srgbClr val="002060"/>
                </a:solidFill>
              </a:rPr>
              <a:t>עבודה בצוות היא אמצעי אפקטיבי </a:t>
            </a:r>
            <a:r>
              <a:rPr lang="he-IL" altLang="he-IL" u="sng" dirty="0">
                <a:solidFill>
                  <a:srgbClr val="002060"/>
                </a:solidFill>
              </a:rPr>
              <a:t>לגיוס מחויבות</a:t>
            </a:r>
            <a:r>
              <a:rPr lang="he-IL" altLang="he-IL" dirty="0">
                <a:solidFill>
                  <a:srgbClr val="002060"/>
                </a:solidFill>
              </a:rPr>
              <a:t>, להנעת וליצירת הזדהות של העובדים.</a:t>
            </a:r>
          </a:p>
          <a:p>
            <a:pPr marL="373063" indent="-373063">
              <a:lnSpc>
                <a:spcPct val="150000"/>
              </a:lnSpc>
              <a:spcBef>
                <a:spcPct val="35000"/>
              </a:spcBef>
              <a:buFontTx/>
              <a:buBlip>
                <a:blip r:embed="rId2"/>
              </a:buBlip>
            </a:pPr>
            <a:r>
              <a:rPr lang="he-IL" altLang="he-IL" dirty="0">
                <a:solidFill>
                  <a:srgbClr val="002060"/>
                </a:solidFill>
              </a:rPr>
              <a:t>שייכות לצוות מאפשרת לפרט </a:t>
            </a:r>
            <a:r>
              <a:rPr lang="he-IL" altLang="he-IL" u="sng" dirty="0">
                <a:solidFill>
                  <a:srgbClr val="002060"/>
                </a:solidFill>
              </a:rPr>
              <a:t>לספק צרכיו</a:t>
            </a:r>
            <a:r>
              <a:rPr lang="he-IL" altLang="he-IL" dirty="0">
                <a:solidFill>
                  <a:srgbClr val="002060"/>
                </a:solidFill>
              </a:rPr>
              <a:t> החברתיים: לקבל תמיכה ותגמול, הערכה ומשוב ולהגשים עצמו.</a:t>
            </a:r>
            <a:endParaRPr lang="en-US" altLang="he-IL" dirty="0">
              <a:solidFill>
                <a:srgbClr val="002060"/>
              </a:solidFill>
            </a:endParaRPr>
          </a:p>
        </p:txBody>
      </p:sp>
    </p:spTree>
    <p:extLst>
      <p:ext uri="{BB962C8B-B14F-4D97-AF65-F5344CB8AC3E}">
        <p14:creationId xmlns:p14="http://schemas.microsoft.com/office/powerpoint/2010/main" val="2464431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CFBCEC09-FED0-4F82-AFB0-008719ED31B7}"/>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26</a:t>
            </a:fld>
            <a:endParaRPr lang="en-US" dirty="0"/>
          </a:p>
        </p:txBody>
      </p:sp>
      <p:sp>
        <p:nvSpPr>
          <p:cNvPr id="6" name="Title 1">
            <a:extLst>
              <a:ext uri="{FF2B5EF4-FFF2-40B4-BE49-F238E27FC236}">
                <a16:creationId xmlns:a16="http://schemas.microsoft.com/office/drawing/2014/main" id="{35FC0ECB-28A7-4870-83E0-481CFD724EBF}"/>
              </a:ext>
            </a:extLst>
          </p:cNvPr>
          <p:cNvSpPr txBox="1">
            <a:spLocks/>
          </p:cNvSpPr>
          <p:nvPr/>
        </p:nvSpPr>
        <p:spPr bwMode="auto">
          <a:xfrm>
            <a:off x="2177646" y="657822"/>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600" b="1" i="0" u="none" strike="noStrike" kern="1200" cap="none" spc="0" normalizeH="0" baseline="0" noProof="0" dirty="0">
                <a:ln>
                  <a:noFill/>
                </a:ln>
                <a:effectLst>
                  <a:outerShdw blurRad="38100" dist="38100" dir="2700000" algn="tl">
                    <a:srgbClr val="000000">
                      <a:alpha val="43137"/>
                    </a:srgbClr>
                  </a:outerShdw>
                </a:effectLst>
                <a:uLnTx/>
                <a:uFillTx/>
              </a:rPr>
              <a:t>ערכים חשובים בעבודת צוות</a:t>
            </a:r>
            <a:endParaRPr kumimoji="0" lang="he-IL" sz="3600" b="1" i="0" u="none" strike="noStrike" kern="1200" cap="none" spc="0" normalizeH="0" baseline="0" noProof="0" dirty="0">
              <a:ln>
                <a:noFill/>
              </a:ln>
              <a:effectLst/>
              <a:uLnTx/>
              <a:uFillTx/>
            </a:endParaRPr>
          </a:p>
        </p:txBody>
      </p:sp>
      <p:sp>
        <p:nvSpPr>
          <p:cNvPr id="7" name="Rectangle 2">
            <a:extLst>
              <a:ext uri="{FF2B5EF4-FFF2-40B4-BE49-F238E27FC236}">
                <a16:creationId xmlns:a16="http://schemas.microsoft.com/office/drawing/2014/main" id="{FC85DDF1-8036-4412-BE3C-078161FDA8C3}"/>
              </a:ext>
            </a:extLst>
          </p:cNvPr>
          <p:cNvSpPr txBox="1">
            <a:spLocks noChangeArrowheads="1"/>
          </p:cNvSpPr>
          <p:nvPr/>
        </p:nvSpPr>
        <p:spPr>
          <a:xfrm>
            <a:off x="1702526" y="2021830"/>
            <a:ext cx="7898674" cy="4178348"/>
          </a:xfrm>
          <a:prstGeom prst="rect">
            <a:avLst/>
          </a:prstGeom>
        </p:spPr>
        <p:txBody>
          <a:bodyPr vert="horz">
            <a:normAutofit/>
          </a:bodyPr>
          <a:lst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609600" indent="-609600">
              <a:spcBef>
                <a:spcPct val="35000"/>
              </a:spcBef>
              <a:buClr>
                <a:srgbClr val="FF0066"/>
              </a:buClr>
              <a:buFontTx/>
              <a:buAutoNum type="arabicParenR"/>
            </a:pPr>
            <a:r>
              <a:rPr lang="he-IL" altLang="he-IL" dirty="0">
                <a:solidFill>
                  <a:srgbClr val="002060"/>
                </a:solidFill>
              </a:rPr>
              <a:t>אמון בסיסי.</a:t>
            </a:r>
          </a:p>
          <a:p>
            <a:pPr marL="609600" indent="-609600">
              <a:spcBef>
                <a:spcPct val="35000"/>
              </a:spcBef>
              <a:buClr>
                <a:srgbClr val="FF0066"/>
              </a:buClr>
              <a:buFontTx/>
              <a:buAutoNum type="arabicParenR"/>
            </a:pPr>
            <a:r>
              <a:rPr lang="he-IL" altLang="he-IL" dirty="0">
                <a:solidFill>
                  <a:srgbClr val="002060"/>
                </a:solidFill>
              </a:rPr>
              <a:t>שיתוף פעולה.</a:t>
            </a:r>
          </a:p>
          <a:p>
            <a:pPr marL="609600" indent="-609600">
              <a:spcBef>
                <a:spcPct val="35000"/>
              </a:spcBef>
              <a:buClr>
                <a:srgbClr val="FF0066"/>
              </a:buClr>
              <a:buFontTx/>
              <a:buAutoNum type="arabicParenR"/>
            </a:pPr>
            <a:r>
              <a:rPr lang="he-IL" altLang="he-IL" dirty="0">
                <a:solidFill>
                  <a:srgbClr val="002060"/>
                </a:solidFill>
              </a:rPr>
              <a:t>תמיכה וסיוע.</a:t>
            </a:r>
          </a:p>
          <a:p>
            <a:pPr marL="609600" indent="-609600">
              <a:spcBef>
                <a:spcPct val="35000"/>
              </a:spcBef>
              <a:buClr>
                <a:srgbClr val="FF0066"/>
              </a:buClr>
              <a:buFontTx/>
              <a:buAutoNum type="arabicParenR"/>
            </a:pPr>
            <a:r>
              <a:rPr lang="he-IL" altLang="he-IL" dirty="0">
                <a:solidFill>
                  <a:srgbClr val="002060"/>
                </a:solidFill>
              </a:rPr>
              <a:t>כבוד הדדי.</a:t>
            </a:r>
          </a:p>
          <a:p>
            <a:pPr marL="609600" indent="-609600">
              <a:spcBef>
                <a:spcPct val="35000"/>
              </a:spcBef>
              <a:buClr>
                <a:srgbClr val="FF0066"/>
              </a:buClr>
              <a:buFontTx/>
              <a:buAutoNum type="arabicParenR"/>
            </a:pPr>
            <a:r>
              <a:rPr lang="he-IL" altLang="he-IL" dirty="0">
                <a:solidFill>
                  <a:srgbClr val="002060"/>
                </a:solidFill>
              </a:rPr>
              <a:t>שותפות.</a:t>
            </a:r>
          </a:p>
          <a:p>
            <a:pPr marL="609600" indent="-609600">
              <a:spcBef>
                <a:spcPct val="35000"/>
              </a:spcBef>
              <a:buClr>
                <a:srgbClr val="FF0066"/>
              </a:buClr>
              <a:buFontTx/>
              <a:buAutoNum type="arabicParenR"/>
            </a:pPr>
            <a:r>
              <a:rPr lang="he-IL" altLang="he-IL" dirty="0">
                <a:solidFill>
                  <a:srgbClr val="002060"/>
                </a:solidFill>
              </a:rPr>
              <a:t>אחריות משותפת.</a:t>
            </a:r>
          </a:p>
          <a:p>
            <a:pPr marL="609600" indent="-609600">
              <a:spcBef>
                <a:spcPct val="35000"/>
              </a:spcBef>
              <a:buClr>
                <a:srgbClr val="FF0066"/>
              </a:buClr>
              <a:buFontTx/>
              <a:buAutoNum type="arabicParenR"/>
            </a:pPr>
            <a:r>
              <a:rPr lang="he-IL" altLang="he-IL" dirty="0">
                <a:solidFill>
                  <a:srgbClr val="002060"/>
                </a:solidFill>
              </a:rPr>
              <a:t>אכפתיות ונכונות לתלות – הדדית</a:t>
            </a:r>
            <a:r>
              <a:rPr lang="he-IL" altLang="he-IL" dirty="0"/>
              <a:t>.</a:t>
            </a:r>
            <a:endParaRPr lang="en-US" altLang="he-IL" dirty="0"/>
          </a:p>
        </p:txBody>
      </p:sp>
    </p:spTree>
    <p:extLst>
      <p:ext uri="{BB962C8B-B14F-4D97-AF65-F5344CB8AC3E}">
        <p14:creationId xmlns:p14="http://schemas.microsoft.com/office/powerpoint/2010/main" val="1848162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0E4DB70F-B76E-4D66-91C1-BD05E12F9A67}"/>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27</a:t>
            </a:fld>
            <a:endParaRPr lang="en-US" dirty="0"/>
          </a:p>
        </p:txBody>
      </p:sp>
      <p:sp>
        <p:nvSpPr>
          <p:cNvPr id="6" name="Title 1">
            <a:extLst>
              <a:ext uri="{FF2B5EF4-FFF2-40B4-BE49-F238E27FC236}">
                <a16:creationId xmlns:a16="http://schemas.microsoft.com/office/drawing/2014/main" id="{5E15BF7B-EBFC-498A-88A2-66F08732ECC6}"/>
              </a:ext>
            </a:extLst>
          </p:cNvPr>
          <p:cNvSpPr txBox="1">
            <a:spLocks/>
          </p:cNvSpPr>
          <p:nvPr/>
        </p:nvSpPr>
        <p:spPr bwMode="auto">
          <a:xfrm>
            <a:off x="2177646" y="788451"/>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600" b="1" i="0" u="none" strike="noStrike" kern="1200" cap="none" spc="0" normalizeH="0" baseline="0" noProof="0" dirty="0">
                <a:ln>
                  <a:noFill/>
                </a:ln>
                <a:effectLst>
                  <a:outerShdw blurRad="38100" dist="38100" dir="2700000" algn="tl">
                    <a:srgbClr val="000000">
                      <a:alpha val="43137"/>
                    </a:srgbClr>
                  </a:outerShdw>
                </a:effectLst>
                <a:uLnTx/>
                <a:uFillTx/>
              </a:rPr>
              <a:t>מאפייני עבודת צוות</a:t>
            </a:r>
            <a:endParaRPr kumimoji="0" lang="he-IL" sz="3600" b="1" i="0" u="none" strike="noStrike" kern="1200" cap="none" spc="0" normalizeH="0" baseline="0" noProof="0" dirty="0">
              <a:ln>
                <a:noFill/>
              </a:ln>
              <a:effectLst/>
              <a:uLnTx/>
              <a:uFillTx/>
            </a:endParaRPr>
          </a:p>
        </p:txBody>
      </p:sp>
      <p:sp>
        <p:nvSpPr>
          <p:cNvPr id="7" name="Rectangle 2">
            <a:extLst>
              <a:ext uri="{FF2B5EF4-FFF2-40B4-BE49-F238E27FC236}">
                <a16:creationId xmlns:a16="http://schemas.microsoft.com/office/drawing/2014/main" id="{7CD773BA-69A1-4889-AF60-E5BBA80C6822}"/>
              </a:ext>
            </a:extLst>
          </p:cNvPr>
          <p:cNvSpPr txBox="1">
            <a:spLocks noChangeArrowheads="1"/>
          </p:cNvSpPr>
          <p:nvPr/>
        </p:nvSpPr>
        <p:spPr>
          <a:xfrm>
            <a:off x="953588" y="1630017"/>
            <a:ext cx="8693995" cy="4797287"/>
          </a:xfrm>
          <a:prstGeom prst="rect">
            <a:avLst/>
          </a:prstGeom>
        </p:spPr>
        <p:txBody>
          <a:bodyPr vert="horz">
            <a:noAutofit/>
          </a:bodyPr>
          <a:lst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609600" indent="-609600">
              <a:lnSpc>
                <a:spcPct val="150000"/>
              </a:lnSpc>
              <a:spcBef>
                <a:spcPct val="35000"/>
              </a:spcBef>
              <a:buClr>
                <a:srgbClr val="FF0066"/>
              </a:buClr>
              <a:buFontTx/>
              <a:buBlip>
                <a:blip r:embed="rId2"/>
              </a:buBlip>
            </a:pPr>
            <a:r>
              <a:rPr lang="he-IL" altLang="he-IL" sz="3200" dirty="0">
                <a:solidFill>
                  <a:srgbClr val="002060"/>
                </a:solidFill>
              </a:rPr>
              <a:t>לצוות מטרה משותפת או סיבה לעבודה משותפת.</a:t>
            </a:r>
          </a:p>
          <a:p>
            <a:pPr marL="609600" indent="-609600">
              <a:lnSpc>
                <a:spcPct val="150000"/>
              </a:lnSpc>
              <a:spcBef>
                <a:spcPct val="35000"/>
              </a:spcBef>
              <a:buClr>
                <a:srgbClr val="FF0066"/>
              </a:buClr>
              <a:buFontTx/>
              <a:buBlip>
                <a:blip r:embed="rId2"/>
              </a:buBlip>
            </a:pPr>
            <a:r>
              <a:rPr lang="he-IL" altLang="he-IL" sz="3200" dirty="0">
                <a:solidFill>
                  <a:srgbClr val="002060"/>
                </a:solidFill>
              </a:rPr>
              <a:t>בצוות נדרשת תלות הדדית, לצורך השגת המטרה.</a:t>
            </a:r>
          </a:p>
          <a:p>
            <a:pPr marL="609600" indent="-609600">
              <a:lnSpc>
                <a:spcPct val="150000"/>
              </a:lnSpc>
              <a:spcBef>
                <a:spcPct val="35000"/>
              </a:spcBef>
              <a:buClr>
                <a:srgbClr val="FF0066"/>
              </a:buClr>
              <a:buFontTx/>
              <a:buBlip>
                <a:blip r:embed="rId2"/>
              </a:buBlip>
            </a:pPr>
            <a:r>
              <a:rPr lang="he-IL" altLang="he-IL" sz="3200" dirty="0">
                <a:solidFill>
                  <a:srgbClr val="002060"/>
                </a:solidFill>
              </a:rPr>
              <a:t>בצוות קיימת מחויבות לרעיון, שעבודה </a:t>
            </a:r>
            <a:r>
              <a:rPr lang="he-IL" altLang="he-IL" sz="3200" u="sng" dirty="0">
                <a:solidFill>
                  <a:srgbClr val="002060"/>
                </a:solidFill>
              </a:rPr>
              <a:t>משותפת</a:t>
            </a:r>
            <a:r>
              <a:rPr lang="he-IL" altLang="he-IL" sz="3200" dirty="0">
                <a:solidFill>
                  <a:srgbClr val="002060"/>
                </a:solidFill>
              </a:rPr>
              <a:t> מובילה לתוצאות גבוהות יותר מאשר ליחידים.</a:t>
            </a:r>
          </a:p>
          <a:p>
            <a:pPr marL="609600" indent="-609600">
              <a:lnSpc>
                <a:spcPct val="150000"/>
              </a:lnSpc>
              <a:spcBef>
                <a:spcPct val="35000"/>
              </a:spcBef>
              <a:buClr>
                <a:srgbClr val="FF0066"/>
              </a:buClr>
              <a:buFontTx/>
              <a:buBlip>
                <a:blip r:embed="rId2"/>
              </a:buBlip>
            </a:pPr>
            <a:r>
              <a:rPr lang="he-IL" altLang="he-IL" sz="3200" dirty="0">
                <a:solidFill>
                  <a:srgbClr val="002060"/>
                </a:solidFill>
              </a:rPr>
              <a:t>לצוות דרושה הכרה, שהם קבוצה תפקודית </a:t>
            </a:r>
            <a:r>
              <a:rPr lang="he-IL" altLang="he-IL" sz="3200" u="sng" dirty="0">
                <a:solidFill>
                  <a:srgbClr val="002060"/>
                </a:solidFill>
              </a:rPr>
              <a:t>מובחנת</a:t>
            </a:r>
            <a:r>
              <a:rPr lang="he-IL" altLang="he-IL" sz="3200" dirty="0">
                <a:solidFill>
                  <a:srgbClr val="002060"/>
                </a:solidFill>
              </a:rPr>
              <a:t> בתוך המערכת הארגונית הגדולה יותר.</a:t>
            </a:r>
            <a:endParaRPr lang="en-US" altLang="he-IL" sz="3200" dirty="0">
              <a:solidFill>
                <a:srgbClr val="002060"/>
              </a:solidFill>
            </a:endParaRPr>
          </a:p>
        </p:txBody>
      </p:sp>
    </p:spTree>
    <p:extLst>
      <p:ext uri="{BB962C8B-B14F-4D97-AF65-F5344CB8AC3E}">
        <p14:creationId xmlns:p14="http://schemas.microsoft.com/office/powerpoint/2010/main" val="2193842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CCF87C57-7D98-496D-BAE6-1827F0004003}"/>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28</a:t>
            </a:fld>
            <a:endParaRPr lang="en-US" dirty="0"/>
          </a:p>
        </p:txBody>
      </p:sp>
      <p:sp>
        <p:nvSpPr>
          <p:cNvPr id="6" name="Title 1">
            <a:extLst>
              <a:ext uri="{FF2B5EF4-FFF2-40B4-BE49-F238E27FC236}">
                <a16:creationId xmlns:a16="http://schemas.microsoft.com/office/drawing/2014/main" id="{DA32C6DB-F545-4D58-8432-71B4ECBC7260}"/>
              </a:ext>
            </a:extLst>
          </p:cNvPr>
          <p:cNvSpPr txBox="1">
            <a:spLocks/>
          </p:cNvSpPr>
          <p:nvPr/>
        </p:nvSpPr>
        <p:spPr bwMode="auto">
          <a:xfrm>
            <a:off x="2164583" y="723136"/>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200" b="1" i="0" u="none" strike="noStrike" kern="1200" cap="none" spc="0" normalizeH="0" baseline="0" noProof="0" dirty="0">
                <a:ln>
                  <a:noFill/>
                </a:ln>
                <a:effectLst>
                  <a:outerShdw blurRad="38100" dist="38100" dir="2700000" algn="tl">
                    <a:srgbClr val="000000">
                      <a:alpha val="43137"/>
                    </a:srgbClr>
                  </a:outerShdw>
                </a:effectLst>
                <a:uLnTx/>
                <a:uFillTx/>
              </a:rPr>
              <a:t>גורמי הצלחה בעבודת צוות</a:t>
            </a:r>
            <a:endParaRPr kumimoji="0" lang="he-IL" sz="3200" b="1" i="0" u="none" strike="noStrike" kern="1200" cap="none" spc="0" normalizeH="0" baseline="0" noProof="0" dirty="0">
              <a:ln>
                <a:noFill/>
              </a:ln>
              <a:effectLst/>
              <a:uLnTx/>
              <a:uFillTx/>
            </a:endParaRPr>
          </a:p>
        </p:txBody>
      </p:sp>
      <p:sp>
        <p:nvSpPr>
          <p:cNvPr id="7" name="מלבן 6">
            <a:extLst>
              <a:ext uri="{FF2B5EF4-FFF2-40B4-BE49-F238E27FC236}">
                <a16:creationId xmlns:a16="http://schemas.microsoft.com/office/drawing/2014/main" id="{30566F3F-6862-46A7-9D6B-9DD74807D23E}"/>
              </a:ext>
            </a:extLst>
          </p:cNvPr>
          <p:cNvSpPr/>
          <p:nvPr/>
        </p:nvSpPr>
        <p:spPr>
          <a:xfrm>
            <a:off x="1345474" y="1388268"/>
            <a:ext cx="8640323" cy="2380460"/>
          </a:xfrm>
          <a:prstGeom prst="rect">
            <a:avLst/>
          </a:prstGeom>
        </p:spPr>
        <p:txBody>
          <a:bodyPr wrap="square">
            <a:spAutoFit/>
          </a:bodyPr>
          <a:lstStyle/>
          <a:p>
            <a:pPr marL="285750" indent="-285750">
              <a:lnSpc>
                <a:spcPct val="150000"/>
              </a:lnSpc>
              <a:buFont typeface="Wingdings" panose="05000000000000000000" pitchFamily="2" charset="2"/>
              <a:buChar char="ü"/>
            </a:pPr>
            <a:r>
              <a:rPr lang="he-IL" sz="2600" dirty="0">
                <a:solidFill>
                  <a:srgbClr val="002060"/>
                </a:solidFill>
                <a:latin typeface="arial" panose="020B0604020202020204" pitchFamily="34" charset="0"/>
              </a:rPr>
              <a:t>אחד העקרונות החשובים לעבודת צוות טובה ומוצלחת היא הבנת המשימות של חברי הצוות האחרים. "עבודת הצוות תלויה בכך שיתקיימו ממשקים בין אנשי הצוות, לכן הגדרת התפקיד </a:t>
            </a:r>
            <a:r>
              <a:rPr lang="he-IL" sz="2400" dirty="0">
                <a:solidFill>
                  <a:srgbClr val="002060"/>
                </a:solidFill>
                <a:latin typeface="arial" panose="020B0604020202020204" pitchFamily="34" charset="0"/>
              </a:rPr>
              <a:t>והבנת הגדרות התפקיד של האחרים הן קריטיות</a:t>
            </a:r>
            <a:r>
              <a:rPr lang="he-IL" sz="2000" dirty="0">
                <a:solidFill>
                  <a:srgbClr val="002060"/>
                </a:solidFill>
                <a:latin typeface="arial" panose="020B0604020202020204" pitchFamily="34" charset="0"/>
              </a:rPr>
              <a:t>.</a:t>
            </a:r>
            <a:r>
              <a:rPr lang="he-IL" dirty="0">
                <a:solidFill>
                  <a:srgbClr val="102435"/>
                </a:solidFill>
                <a:latin typeface="arial" panose="020B0604020202020204" pitchFamily="34" charset="0"/>
              </a:rPr>
              <a:t> </a:t>
            </a:r>
            <a:endParaRPr lang="he-IL" dirty="0"/>
          </a:p>
        </p:txBody>
      </p:sp>
      <p:sp>
        <p:nvSpPr>
          <p:cNvPr id="8" name="מלבן 7">
            <a:extLst>
              <a:ext uri="{FF2B5EF4-FFF2-40B4-BE49-F238E27FC236}">
                <a16:creationId xmlns:a16="http://schemas.microsoft.com/office/drawing/2014/main" id="{F45EF225-DD1C-490A-B462-263B79938796}"/>
              </a:ext>
            </a:extLst>
          </p:cNvPr>
          <p:cNvSpPr/>
          <p:nvPr/>
        </p:nvSpPr>
        <p:spPr>
          <a:xfrm>
            <a:off x="2098639" y="3938532"/>
            <a:ext cx="7887158" cy="1820948"/>
          </a:xfrm>
          <a:prstGeom prst="rect">
            <a:avLst/>
          </a:prstGeom>
        </p:spPr>
        <p:txBody>
          <a:bodyPr wrap="square">
            <a:spAutoFit/>
          </a:bodyPr>
          <a:lstStyle/>
          <a:p>
            <a:pPr marL="285750" indent="-285750">
              <a:lnSpc>
                <a:spcPct val="150000"/>
              </a:lnSpc>
              <a:buFont typeface="Wingdings" panose="05000000000000000000" pitchFamily="2" charset="2"/>
              <a:buChar char="ü"/>
            </a:pPr>
            <a:r>
              <a:rPr lang="he-IL" sz="2600" dirty="0">
                <a:solidFill>
                  <a:srgbClr val="002060"/>
                </a:solidFill>
                <a:latin typeface="arial" panose="020B0604020202020204" pitchFamily="34" charset="0"/>
              </a:rPr>
              <a:t>בנוסף, גם הבנת הממשקים המובנים בתוך התהליך, והדרך בה הם פועלים היא קריטית. כאשר יש סנכרון בין החלקים והסכמה על הגדרות התפקיד, </a:t>
            </a:r>
            <a:r>
              <a:rPr lang="he-IL" sz="2400" dirty="0">
                <a:solidFill>
                  <a:srgbClr val="002060"/>
                </a:solidFill>
                <a:latin typeface="arial" panose="020B0604020202020204" pitchFamily="34" charset="0"/>
              </a:rPr>
              <a:t>אחרת קיים סיכון לחדור לטריטוריה של האחר</a:t>
            </a:r>
            <a:r>
              <a:rPr lang="he-IL" sz="2000" dirty="0">
                <a:solidFill>
                  <a:srgbClr val="002060"/>
                </a:solidFill>
                <a:latin typeface="arial" panose="020B0604020202020204" pitchFamily="34" charset="0"/>
              </a:rPr>
              <a:t>"</a:t>
            </a:r>
            <a:endParaRPr lang="he-IL" sz="2000" dirty="0">
              <a:solidFill>
                <a:srgbClr val="002060"/>
              </a:solidFill>
            </a:endParaRPr>
          </a:p>
        </p:txBody>
      </p:sp>
      <p:sp>
        <p:nvSpPr>
          <p:cNvPr id="9" name="מלבן 8">
            <a:extLst>
              <a:ext uri="{FF2B5EF4-FFF2-40B4-BE49-F238E27FC236}">
                <a16:creationId xmlns:a16="http://schemas.microsoft.com/office/drawing/2014/main" id="{52DF0BF1-796B-4ACD-9266-4DB634474DD6}"/>
              </a:ext>
            </a:extLst>
          </p:cNvPr>
          <p:cNvSpPr/>
          <p:nvPr/>
        </p:nvSpPr>
        <p:spPr>
          <a:xfrm>
            <a:off x="2938637" y="5965448"/>
            <a:ext cx="7047160" cy="892552"/>
          </a:xfrm>
          <a:prstGeom prst="rect">
            <a:avLst/>
          </a:prstGeom>
        </p:spPr>
        <p:txBody>
          <a:bodyPr wrap="square">
            <a:spAutoFit/>
          </a:bodyPr>
          <a:lstStyle/>
          <a:p>
            <a:pPr marL="285750" indent="-285750">
              <a:buFont typeface="Wingdings" panose="05000000000000000000" pitchFamily="2" charset="2"/>
              <a:buChar char="ü"/>
            </a:pPr>
            <a:r>
              <a:rPr lang="he-IL" sz="2600" dirty="0">
                <a:solidFill>
                  <a:srgbClr val="002060"/>
                </a:solidFill>
                <a:latin typeface="arial" panose="020B0604020202020204" pitchFamily="34" charset="0"/>
              </a:rPr>
              <a:t>חשוב שהמנהלים יגדירו תפקידים של אנשי הצוות, את נקודות הממשק וגבולות האחריות, ומי </a:t>
            </a:r>
            <a:r>
              <a:rPr lang="he-IL" sz="2400" dirty="0">
                <a:solidFill>
                  <a:srgbClr val="002060"/>
                </a:solidFill>
                <a:latin typeface="arial" panose="020B0604020202020204" pitchFamily="34" charset="0"/>
              </a:rPr>
              <a:t>נותן שירות </a:t>
            </a:r>
            <a:r>
              <a:rPr lang="he-IL" sz="2000" dirty="0">
                <a:solidFill>
                  <a:srgbClr val="002060"/>
                </a:solidFill>
                <a:latin typeface="arial" panose="020B0604020202020204" pitchFamily="34" charset="0"/>
              </a:rPr>
              <a:t>למי. </a:t>
            </a:r>
            <a:endParaRPr lang="he-IL" sz="2000" dirty="0">
              <a:solidFill>
                <a:srgbClr val="002060"/>
              </a:solidFill>
            </a:endParaRPr>
          </a:p>
        </p:txBody>
      </p:sp>
    </p:spTree>
    <p:extLst>
      <p:ext uri="{BB962C8B-B14F-4D97-AF65-F5344CB8AC3E}">
        <p14:creationId xmlns:p14="http://schemas.microsoft.com/office/powerpoint/2010/main" val="1866892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5FE08B4B-1A23-4803-B3F4-8D00EE40E5A7}"/>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29</a:t>
            </a:fld>
            <a:endParaRPr lang="en-US" dirty="0"/>
          </a:p>
        </p:txBody>
      </p:sp>
      <p:sp>
        <p:nvSpPr>
          <p:cNvPr id="6" name="TextBox 5">
            <a:extLst>
              <a:ext uri="{FF2B5EF4-FFF2-40B4-BE49-F238E27FC236}">
                <a16:creationId xmlns:a16="http://schemas.microsoft.com/office/drawing/2014/main" id="{9CF3F403-FD57-4E8C-8113-B37FCEEC812E}"/>
              </a:ext>
            </a:extLst>
          </p:cNvPr>
          <p:cNvSpPr txBox="1"/>
          <p:nvPr/>
        </p:nvSpPr>
        <p:spPr>
          <a:xfrm>
            <a:off x="4358440" y="1597917"/>
            <a:ext cx="5580375" cy="492443"/>
          </a:xfrm>
          <a:prstGeom prst="rect">
            <a:avLst/>
          </a:prstGeom>
          <a:noFill/>
        </p:spPr>
        <p:txBody>
          <a:bodyPr wrap="none" rtlCol="1">
            <a:spAutoFit/>
          </a:bodyPr>
          <a:lstStyle/>
          <a:p>
            <a:pPr marL="342900" indent="-342900">
              <a:buFont typeface="Wingdings" panose="05000000000000000000" pitchFamily="2" charset="2"/>
              <a:buChar char="§"/>
            </a:pPr>
            <a:r>
              <a:rPr lang="he-IL" sz="2600" b="1" dirty="0">
                <a:solidFill>
                  <a:srgbClr val="FF3300"/>
                </a:solidFill>
                <a:effectLst>
                  <a:outerShdw blurRad="38100" dist="38100" dir="2700000" algn="tl">
                    <a:srgbClr val="000000"/>
                  </a:outerShdw>
                </a:effectLst>
              </a:rPr>
              <a:t>באשר לשאלה-כמה חשוב לנהל את הצוות?</a:t>
            </a:r>
          </a:p>
        </p:txBody>
      </p:sp>
      <p:sp>
        <p:nvSpPr>
          <p:cNvPr id="7" name="Title 1">
            <a:extLst>
              <a:ext uri="{FF2B5EF4-FFF2-40B4-BE49-F238E27FC236}">
                <a16:creationId xmlns:a16="http://schemas.microsoft.com/office/drawing/2014/main" id="{26C7170F-FBC0-4D57-8417-0F80B74BBE87}"/>
              </a:ext>
            </a:extLst>
          </p:cNvPr>
          <p:cNvSpPr txBox="1">
            <a:spLocks/>
          </p:cNvSpPr>
          <p:nvPr/>
        </p:nvSpPr>
        <p:spPr bwMode="auto">
          <a:xfrm>
            <a:off x="2164583" y="723136"/>
            <a:ext cx="757544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lvl="0" algn="ctr" fontAlgn="auto">
              <a:spcAft>
                <a:spcPts val="0"/>
              </a:spcAft>
              <a:defRPr/>
            </a:pPr>
            <a:r>
              <a:rPr kumimoji="0" lang="he-IL" sz="3200" b="1" i="0" u="none" strike="noStrike" kern="1200" cap="none" spc="0" normalizeH="0" baseline="0" noProof="0" dirty="0">
                <a:ln>
                  <a:noFill/>
                </a:ln>
                <a:effectLst>
                  <a:outerShdw blurRad="38100" dist="38100" dir="2700000" algn="tl">
                    <a:srgbClr val="000000">
                      <a:alpha val="43137"/>
                    </a:srgbClr>
                  </a:outerShdw>
                </a:effectLst>
                <a:uLnTx/>
                <a:uFillTx/>
              </a:rPr>
              <a:t>גורמי הצלחה בעבודת צוות</a:t>
            </a:r>
            <a:endParaRPr kumimoji="0" lang="he-IL" sz="3200" b="1" i="0" u="none" strike="noStrike" kern="1200" cap="none" spc="0" normalizeH="0" baseline="0" noProof="0" dirty="0">
              <a:ln>
                <a:noFill/>
              </a:ln>
              <a:effectLst/>
              <a:uLnTx/>
              <a:uFillTx/>
            </a:endParaRPr>
          </a:p>
        </p:txBody>
      </p:sp>
      <p:sp>
        <p:nvSpPr>
          <p:cNvPr id="8" name="מלבן 7">
            <a:extLst>
              <a:ext uri="{FF2B5EF4-FFF2-40B4-BE49-F238E27FC236}">
                <a16:creationId xmlns:a16="http://schemas.microsoft.com/office/drawing/2014/main" id="{36A41D59-1042-4DE7-81FC-DD6CC63CBD38}"/>
              </a:ext>
            </a:extLst>
          </p:cNvPr>
          <p:cNvSpPr/>
          <p:nvPr/>
        </p:nvSpPr>
        <p:spPr>
          <a:xfrm>
            <a:off x="1775792" y="2090360"/>
            <a:ext cx="7822978" cy="1820948"/>
          </a:xfrm>
          <a:prstGeom prst="rect">
            <a:avLst/>
          </a:prstGeom>
        </p:spPr>
        <p:txBody>
          <a:bodyPr wrap="square">
            <a:spAutoFit/>
          </a:bodyPr>
          <a:lstStyle/>
          <a:p>
            <a:pPr>
              <a:lnSpc>
                <a:spcPct val="150000"/>
              </a:lnSpc>
            </a:pPr>
            <a:r>
              <a:rPr lang="he-IL" sz="2600" dirty="0">
                <a:solidFill>
                  <a:srgbClr val="002060"/>
                </a:solidFill>
                <a:latin typeface="arial" panose="020B0604020202020204" pitchFamily="34" charset="0"/>
              </a:rPr>
              <a:t>הדבר תלוי בתפקיד הצוות ובתהליכים העוברים עליו: "לא חייב להיות מנהל צוות, לכל היותר יש מנהיגות ופחות ניהול, אחד הדברים שעושים בפיתוח צוות הוא להעביר את המנהל לתפקיד של מנהיג".</a:t>
            </a:r>
            <a:endParaRPr lang="he-IL" sz="2600" dirty="0">
              <a:solidFill>
                <a:srgbClr val="002060"/>
              </a:solidFill>
            </a:endParaRPr>
          </a:p>
        </p:txBody>
      </p:sp>
      <p:sp>
        <p:nvSpPr>
          <p:cNvPr id="9" name="TextBox 8">
            <a:extLst>
              <a:ext uri="{FF2B5EF4-FFF2-40B4-BE49-F238E27FC236}">
                <a16:creationId xmlns:a16="http://schemas.microsoft.com/office/drawing/2014/main" id="{BD3C0028-57AB-419D-BB16-59007C91B2D0}"/>
              </a:ext>
            </a:extLst>
          </p:cNvPr>
          <p:cNvSpPr txBox="1"/>
          <p:nvPr/>
        </p:nvSpPr>
        <p:spPr>
          <a:xfrm>
            <a:off x="4127860" y="3937560"/>
            <a:ext cx="5470909" cy="492443"/>
          </a:xfrm>
          <a:prstGeom prst="rect">
            <a:avLst/>
          </a:prstGeom>
          <a:noFill/>
        </p:spPr>
        <p:txBody>
          <a:bodyPr wrap="square" rtlCol="1">
            <a:spAutoFit/>
          </a:bodyPr>
          <a:lstStyle/>
          <a:p>
            <a:pPr marL="342900" indent="-342900">
              <a:buFont typeface="Wingdings" panose="05000000000000000000" pitchFamily="2" charset="2"/>
              <a:buChar char="§"/>
            </a:pPr>
            <a:r>
              <a:rPr lang="he-IL" sz="2600" b="1" dirty="0">
                <a:solidFill>
                  <a:srgbClr val="FF3300"/>
                </a:solidFill>
                <a:effectLst>
                  <a:outerShdw blurRad="38100" dist="38100" dir="2700000" algn="tl">
                    <a:srgbClr val="000000"/>
                  </a:outerShdw>
                </a:effectLst>
              </a:rPr>
              <a:t>עד כמה תרבות ארגונית יכולה להשפיע?</a:t>
            </a:r>
          </a:p>
        </p:txBody>
      </p:sp>
      <p:sp>
        <p:nvSpPr>
          <p:cNvPr id="10" name="מלבן 9">
            <a:extLst>
              <a:ext uri="{FF2B5EF4-FFF2-40B4-BE49-F238E27FC236}">
                <a16:creationId xmlns:a16="http://schemas.microsoft.com/office/drawing/2014/main" id="{80D45CFF-0EC8-426F-8959-C5A10570F2DE}"/>
              </a:ext>
            </a:extLst>
          </p:cNvPr>
          <p:cNvSpPr/>
          <p:nvPr/>
        </p:nvSpPr>
        <p:spPr>
          <a:xfrm>
            <a:off x="967410" y="4430003"/>
            <a:ext cx="8631360" cy="2421112"/>
          </a:xfrm>
          <a:prstGeom prst="rect">
            <a:avLst/>
          </a:prstGeom>
        </p:spPr>
        <p:txBody>
          <a:bodyPr wrap="square">
            <a:spAutoFit/>
          </a:bodyPr>
          <a:lstStyle/>
          <a:p>
            <a:pPr>
              <a:lnSpc>
                <a:spcPct val="150000"/>
              </a:lnSpc>
            </a:pPr>
            <a:r>
              <a:rPr lang="he-IL" sz="2600" dirty="0">
                <a:solidFill>
                  <a:srgbClr val="002060"/>
                </a:solidFill>
                <a:latin typeface="arial" panose="020B0604020202020204" pitchFamily="34" charset="0"/>
              </a:rPr>
              <a:t>תרבות ארגונית היא המצפן של הארגון והווסת שלו, היא יכולה לרסן ולהשפיע על התנהגויות מסוימות של עובדים-ישנן תרבויות ארגוניות שלא מקדשות את ערך האינדיבידואל ודוחפות יותר לשיתוף פעולה, לעומת תרבויות שדוחפות לתחרות</a:t>
            </a:r>
            <a:r>
              <a:rPr lang="he-IL" sz="2600" dirty="0">
                <a:solidFill>
                  <a:srgbClr val="002060"/>
                </a:solidFill>
              </a:rPr>
              <a:t>. </a:t>
            </a:r>
          </a:p>
        </p:txBody>
      </p:sp>
    </p:spTree>
    <p:extLst>
      <p:ext uri="{BB962C8B-B14F-4D97-AF65-F5344CB8AC3E}">
        <p14:creationId xmlns:p14="http://schemas.microsoft.com/office/powerpoint/2010/main" val="84846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1031">
            <a:extLst>
              <a:ext uri="{FF2B5EF4-FFF2-40B4-BE49-F238E27FC236}">
                <a16:creationId xmlns:a16="http://schemas.microsoft.com/office/drawing/2014/main" id="{3F70F536-537D-4381-B934-14E16D3186FC}"/>
              </a:ext>
            </a:extLst>
          </p:cNvPr>
          <p:cNvSpPr>
            <a:spLocks noChangeArrowheads="1"/>
          </p:cNvSpPr>
          <p:nvPr/>
        </p:nvSpPr>
        <p:spPr bwMode="auto">
          <a:xfrm>
            <a:off x="5657806" y="1787118"/>
            <a:ext cx="5233987"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40000"/>
              </a:spcBef>
              <a:buFontTx/>
              <a:buNone/>
            </a:pPr>
            <a:r>
              <a:rPr lang="en-US" altLang="he-IL" sz="3200" i="1" dirty="0">
                <a:latin typeface="Calibri" panose="020F0502020204030204" pitchFamily="34" charset="0"/>
              </a:rPr>
              <a:t>“It is not the strongest of the species that survive, nor the most intelligent, but th</a:t>
            </a:r>
            <a:fld id="{3856CFEE-E600-4F38-BD80-77589FC45859}" type="slidenum">
              <a:rPr lang="en-US" altLang="he-IL" sz="3200" i="1" smtClean="0">
                <a:latin typeface="Calibri" panose="020F0502020204030204" pitchFamily="34" charset="0"/>
              </a:rPr>
              <a:t>3</a:t>
            </a:fld>
            <a:r>
              <a:rPr lang="en-US" altLang="he-IL" sz="3200" i="1" dirty="0">
                <a:latin typeface="Calibri" panose="020F0502020204030204" pitchFamily="34" charset="0"/>
              </a:rPr>
              <a:t>e one most responsive to </a:t>
            </a:r>
            <a:r>
              <a:rPr lang="en-US" altLang="he-IL" sz="3200" i="1" u="sng" dirty="0">
                <a:solidFill>
                  <a:srgbClr val="A50021"/>
                </a:solidFill>
                <a:latin typeface="Calibri" panose="020F0502020204030204" pitchFamily="34" charset="0"/>
              </a:rPr>
              <a:t>change</a:t>
            </a:r>
            <a:r>
              <a:rPr lang="en-US" altLang="he-IL" sz="3200" i="1" dirty="0">
                <a:latin typeface="Calibri" panose="020F0502020204030204" pitchFamily="34" charset="0"/>
              </a:rPr>
              <a:t>”</a:t>
            </a:r>
            <a:br>
              <a:rPr lang="en-US" altLang="he-IL" sz="3200" i="1" dirty="0">
                <a:solidFill>
                  <a:schemeClr val="tx1"/>
                </a:solidFill>
                <a:latin typeface="Calibri" panose="020F0502020204030204" pitchFamily="34" charset="0"/>
              </a:rPr>
            </a:br>
            <a:r>
              <a:rPr lang="en-US" altLang="he-IL" sz="3200" dirty="0">
                <a:solidFill>
                  <a:schemeClr val="tx1"/>
                </a:solidFill>
                <a:latin typeface="Calibri" panose="020F0502020204030204" pitchFamily="34" charset="0"/>
              </a:rPr>
              <a:t>		</a:t>
            </a:r>
          </a:p>
        </p:txBody>
      </p:sp>
      <p:pic>
        <p:nvPicPr>
          <p:cNvPr id="8197" name="Picture 6">
            <a:extLst>
              <a:ext uri="{FF2B5EF4-FFF2-40B4-BE49-F238E27FC236}">
                <a16:creationId xmlns:a16="http://schemas.microsoft.com/office/drawing/2014/main" id="{6680F951-38C8-47EB-8276-2F0E37F7B3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0103" y="4806361"/>
            <a:ext cx="300037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2" descr="http://upload.wikimedia.org/wikipedia/commons/thumb/b/b1/Charles_Robert_Darwin_by_John_Collier_cropped.jpg/200px-Charles_Robert_Darwin_by_John_Collier_cropped.jpg">
            <a:hlinkClick r:id="rId3" tooltip="Charles Robert Darwin by John Collier cropped.jpg"/>
            <a:extLst>
              <a:ext uri="{FF2B5EF4-FFF2-40B4-BE49-F238E27FC236}">
                <a16:creationId xmlns:a16="http://schemas.microsoft.com/office/drawing/2014/main" id="{294ADDD3-96F1-4B89-A6D3-0D7958C0F8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7170" y="1438082"/>
            <a:ext cx="147955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TextBox 8">
            <a:extLst>
              <a:ext uri="{FF2B5EF4-FFF2-40B4-BE49-F238E27FC236}">
                <a16:creationId xmlns:a16="http://schemas.microsoft.com/office/drawing/2014/main" id="{BCCFFBC0-9192-4398-9591-85ABE4553B9A}"/>
              </a:ext>
            </a:extLst>
          </p:cNvPr>
          <p:cNvSpPr txBox="1">
            <a:spLocks noChangeArrowheads="1"/>
          </p:cNvSpPr>
          <p:nvPr/>
        </p:nvSpPr>
        <p:spPr bwMode="auto">
          <a:xfrm>
            <a:off x="1562101" y="3272681"/>
            <a:ext cx="137890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200" dirty="0">
                <a:solidFill>
                  <a:schemeClr val="tx1"/>
                </a:solidFill>
              </a:rPr>
              <a:t>צ'ארלס רוברט דרווין</a:t>
            </a:r>
            <a:br>
              <a:rPr lang="he-IL" altLang="he-IL" sz="1200" dirty="0">
                <a:solidFill>
                  <a:schemeClr val="tx1"/>
                </a:solidFill>
              </a:rPr>
            </a:br>
            <a:r>
              <a:rPr lang="en-US" altLang="he-IL" sz="1200" dirty="0">
                <a:solidFill>
                  <a:schemeClr val="tx1"/>
                </a:solidFill>
              </a:rPr>
              <a:t>Charles Darwin</a:t>
            </a:r>
            <a:br>
              <a:rPr lang="en-US" altLang="he-IL" sz="1200" dirty="0">
                <a:solidFill>
                  <a:schemeClr val="tx1"/>
                </a:solidFill>
              </a:rPr>
            </a:br>
            <a:r>
              <a:rPr lang="en-US" altLang="he-IL" sz="1200" dirty="0">
                <a:solidFill>
                  <a:schemeClr val="tx1"/>
                </a:solidFill>
              </a:rPr>
              <a:t>1809 – 1882</a:t>
            </a:r>
            <a:endParaRPr lang="he-IL" altLang="he-IL" sz="1200" dirty="0">
              <a:solidFill>
                <a:schemeClr val="tx1"/>
              </a:solidFill>
            </a:endParaRPr>
          </a:p>
        </p:txBody>
      </p:sp>
      <p:pic>
        <p:nvPicPr>
          <p:cNvPr id="8200" name="Picture 1" descr="C:\Documents and Settings\idit.m\My Documents\My Pictures\Microsoft Clip Organizer\j0337930.wmf">
            <a:extLst>
              <a:ext uri="{FF2B5EF4-FFF2-40B4-BE49-F238E27FC236}">
                <a16:creationId xmlns:a16="http://schemas.microsoft.com/office/drawing/2014/main" id="{A3619E10-48FF-4FC0-A5E8-CBD622EE21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2101" y="4074523"/>
            <a:ext cx="3011488" cy="235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938BC3B0-100D-40C0-A0B0-DED0E3E49CB6}"/>
              </a:ext>
            </a:extLst>
          </p:cNvPr>
          <p:cNvSpPr txBox="1">
            <a:spLocks/>
          </p:cNvSpPr>
          <p:nvPr/>
        </p:nvSpPr>
        <p:spPr bwMode="auto">
          <a:xfrm>
            <a:off x="2059687" y="670703"/>
            <a:ext cx="797112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t>שורד מי שמתאים עצמו לתנאים משתנים!</a:t>
            </a:r>
            <a:endParaRPr lang="he-IL" sz="3600" dirty="0">
              <a:solidFill>
                <a:sysClr val="window" lastClr="FFFFFF"/>
              </a:solidFill>
            </a:endParaRPr>
          </a:p>
        </p:txBody>
      </p:sp>
      <p:sp>
        <p:nvSpPr>
          <p:cNvPr id="5" name="מציין מיקום של מספר שקופית 4">
            <a:extLst>
              <a:ext uri="{FF2B5EF4-FFF2-40B4-BE49-F238E27FC236}">
                <a16:creationId xmlns:a16="http://schemas.microsoft.com/office/drawing/2014/main" id="{3977DEA9-EBC6-43AA-AA0F-8D5936E4A627}"/>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3</a:t>
            </a:fld>
            <a:endParaRPr lang="en-US"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F5351E90-55EA-46B2-A20F-CBE8C09B7684}"/>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30</a:t>
            </a:fld>
            <a:endParaRPr lang="en-US" dirty="0"/>
          </a:p>
        </p:txBody>
      </p:sp>
      <p:pic>
        <p:nvPicPr>
          <p:cNvPr id="2050" name="Picture 2" descr="×ª××¦××ª ×ª××× × ×¢×××¨ âªteam WORK AND PICTUREâ¬â">
            <a:extLst>
              <a:ext uri="{FF2B5EF4-FFF2-40B4-BE49-F238E27FC236}">
                <a16:creationId xmlns:a16="http://schemas.microsoft.com/office/drawing/2014/main" id="{8C6AF3DE-F142-46AA-AA15-772CC89216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794" y="953589"/>
            <a:ext cx="9549529" cy="5381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81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raig2_4">
            <a:extLst>
              <a:ext uri="{FF2B5EF4-FFF2-40B4-BE49-F238E27FC236}">
                <a16:creationId xmlns:a16="http://schemas.microsoft.com/office/drawing/2014/main" id="{6E5D7290-DD41-4962-8758-36825D831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1188" y="1446214"/>
            <a:ext cx="1524000"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Slide Number Placeholder 3">
            <a:extLst>
              <a:ext uri="{FF2B5EF4-FFF2-40B4-BE49-F238E27FC236}">
                <a16:creationId xmlns:a16="http://schemas.microsoft.com/office/drawing/2014/main" id="{53CD15F3-A244-4039-98DB-7350A5CE3911}"/>
              </a:ext>
            </a:extLst>
          </p:cNvPr>
          <p:cNvSpPr>
            <a:spLocks noGrp="1"/>
          </p:cNvSpPr>
          <p:nvPr>
            <p:ph type="sldNum" sz="quarter" idx="10"/>
          </p:nvPr>
        </p:nvSpPr>
        <p:spPr>
          <a:xfrm>
            <a:off x="10597785" y="622792"/>
            <a:ext cx="127635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fld id="{4BCACB20-5E9E-4FC7-909D-3CC23702A8F2}" type="slidenum">
              <a:rPr lang="he-IL" altLang="he-IL" sz="1400" b="1"/>
              <a:pPr algn="ctr">
                <a:spcBef>
                  <a:spcPct val="0"/>
                </a:spcBef>
                <a:buFontTx/>
                <a:buNone/>
              </a:pPr>
              <a:t>4</a:t>
            </a:fld>
            <a:endParaRPr lang="en-US" altLang="he-IL" sz="1400" b="1" dirty="0"/>
          </a:p>
        </p:txBody>
      </p:sp>
      <p:sp>
        <p:nvSpPr>
          <p:cNvPr id="9221" name="TextBox 13">
            <a:extLst>
              <a:ext uri="{FF2B5EF4-FFF2-40B4-BE49-F238E27FC236}">
                <a16:creationId xmlns:a16="http://schemas.microsoft.com/office/drawing/2014/main" id="{83C7BD50-3EAB-4442-B447-07FA05CDEACA}"/>
              </a:ext>
            </a:extLst>
          </p:cNvPr>
          <p:cNvSpPr txBox="1">
            <a:spLocks noChangeArrowheads="1"/>
          </p:cNvSpPr>
          <p:nvPr/>
        </p:nvSpPr>
        <p:spPr bwMode="auto">
          <a:xfrm>
            <a:off x="90778" y="1424797"/>
            <a:ext cx="91440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2200" dirty="0">
                <a:latin typeface="Guttman Yad-Brush" panose="02010401010101010101" pitchFamily="2" charset="-79"/>
                <a:cs typeface="Guttman Yad-Brush" panose="02010401010101010101" pitchFamily="2" charset="-79"/>
              </a:rPr>
              <a:t>עולם ניהול משאבי אנוש משתנה</a:t>
            </a:r>
          </a:p>
        </p:txBody>
      </p:sp>
      <p:grpSp>
        <p:nvGrpSpPr>
          <p:cNvPr id="21" name="Group 20">
            <a:extLst>
              <a:ext uri="{FF2B5EF4-FFF2-40B4-BE49-F238E27FC236}">
                <a16:creationId xmlns:a16="http://schemas.microsoft.com/office/drawing/2014/main" id="{0C807019-7398-4685-9919-731FAF7CE063}"/>
              </a:ext>
            </a:extLst>
          </p:cNvPr>
          <p:cNvGrpSpPr>
            <a:grpSpLocks/>
          </p:cNvGrpSpPr>
          <p:nvPr/>
        </p:nvGrpSpPr>
        <p:grpSpPr bwMode="auto">
          <a:xfrm>
            <a:off x="0" y="1812758"/>
            <a:ext cx="9144000" cy="1030853"/>
            <a:chOff x="-692150" y="1813273"/>
            <a:chExt cx="9144000" cy="1030580"/>
          </a:xfrm>
        </p:grpSpPr>
        <p:sp>
          <p:nvSpPr>
            <p:cNvPr id="9232" name="AutoShape 5">
              <a:extLst>
                <a:ext uri="{FF2B5EF4-FFF2-40B4-BE49-F238E27FC236}">
                  <a16:creationId xmlns:a16="http://schemas.microsoft.com/office/drawing/2014/main" id="{DCCFF003-849F-49AE-BB87-AE206AF00258}"/>
                </a:ext>
              </a:extLst>
            </p:cNvPr>
            <p:cNvSpPr>
              <a:spLocks noChangeArrowheads="1"/>
            </p:cNvSpPr>
            <p:nvPr/>
          </p:nvSpPr>
          <p:spPr bwMode="auto">
            <a:xfrm>
              <a:off x="3665828" y="1813273"/>
              <a:ext cx="609600" cy="580906"/>
            </a:xfrm>
            <a:prstGeom prst="downArrow">
              <a:avLst>
                <a:gd name="adj1" fmla="val 50000"/>
                <a:gd name="adj2" fmla="val 52681"/>
              </a:avLst>
            </a:prstGeom>
            <a:solidFill>
              <a:srgbClr val="FF9933"/>
            </a:solidFill>
            <a:ln w="28575">
              <a:solidFill>
                <a:srgbClr val="A50021"/>
              </a:solidFill>
              <a:miter lim="800000"/>
              <a:headEnd/>
              <a:tailEnd/>
            </a:ln>
          </p:spPr>
          <p:txBody>
            <a:bodyPr anchor="ct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2200" dirty="0"/>
            </a:p>
          </p:txBody>
        </p:sp>
        <p:sp>
          <p:nvSpPr>
            <p:cNvPr id="9233" name="TextBox 14">
              <a:extLst>
                <a:ext uri="{FF2B5EF4-FFF2-40B4-BE49-F238E27FC236}">
                  <a16:creationId xmlns:a16="http://schemas.microsoft.com/office/drawing/2014/main" id="{6E7B0B18-6150-4E1A-A75A-0E6A606A48B7}"/>
                </a:ext>
              </a:extLst>
            </p:cNvPr>
            <p:cNvSpPr txBox="1">
              <a:spLocks noChangeArrowheads="1"/>
            </p:cNvSpPr>
            <p:nvPr/>
          </p:nvSpPr>
          <p:spPr bwMode="auto">
            <a:xfrm>
              <a:off x="-692150" y="2412966"/>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2200" dirty="0">
                  <a:latin typeface="Guttman Yad-Brush" panose="02010401010101010101" pitchFamily="2" charset="-79"/>
                  <a:cs typeface="Guttman Yad-Brush" panose="02010401010101010101" pitchFamily="2" charset="-79"/>
                </a:rPr>
                <a:t>מדדי ההצלחה משתנים</a:t>
              </a:r>
            </a:p>
          </p:txBody>
        </p:sp>
      </p:grpSp>
      <p:grpSp>
        <p:nvGrpSpPr>
          <p:cNvPr id="22" name="Group 21">
            <a:extLst>
              <a:ext uri="{FF2B5EF4-FFF2-40B4-BE49-F238E27FC236}">
                <a16:creationId xmlns:a16="http://schemas.microsoft.com/office/drawing/2014/main" id="{D7C7617D-63B6-4355-9011-D8757B4A7801}"/>
              </a:ext>
            </a:extLst>
          </p:cNvPr>
          <p:cNvGrpSpPr>
            <a:grpSpLocks/>
          </p:cNvGrpSpPr>
          <p:nvPr/>
        </p:nvGrpSpPr>
        <p:grpSpPr bwMode="auto">
          <a:xfrm>
            <a:off x="0" y="2843613"/>
            <a:ext cx="9144000" cy="1330424"/>
            <a:chOff x="-692150" y="2843281"/>
            <a:chExt cx="9144000" cy="1331139"/>
          </a:xfrm>
        </p:grpSpPr>
        <p:sp>
          <p:nvSpPr>
            <p:cNvPr id="9230" name="AutoShape 6">
              <a:extLst>
                <a:ext uri="{FF2B5EF4-FFF2-40B4-BE49-F238E27FC236}">
                  <a16:creationId xmlns:a16="http://schemas.microsoft.com/office/drawing/2014/main" id="{0A7F476E-85B3-4D33-B6DF-117C5FDCD78A}"/>
                </a:ext>
              </a:extLst>
            </p:cNvPr>
            <p:cNvSpPr>
              <a:spLocks noChangeArrowheads="1"/>
            </p:cNvSpPr>
            <p:nvPr/>
          </p:nvSpPr>
          <p:spPr bwMode="auto">
            <a:xfrm>
              <a:off x="3665828" y="2843281"/>
              <a:ext cx="609600" cy="580906"/>
            </a:xfrm>
            <a:prstGeom prst="downArrow">
              <a:avLst>
                <a:gd name="adj1" fmla="val 50000"/>
                <a:gd name="adj2" fmla="val 52681"/>
              </a:avLst>
            </a:prstGeom>
            <a:solidFill>
              <a:srgbClr val="FF9933"/>
            </a:solidFill>
            <a:ln w="28575">
              <a:solidFill>
                <a:srgbClr val="A50021"/>
              </a:solidFill>
              <a:miter lim="800000"/>
              <a:headEnd/>
              <a:tailEnd/>
            </a:ln>
          </p:spPr>
          <p:txBody>
            <a:bodyPr anchor="ct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2200" dirty="0"/>
            </a:p>
          </p:txBody>
        </p:sp>
        <p:sp>
          <p:nvSpPr>
            <p:cNvPr id="9231" name="TextBox 15">
              <a:extLst>
                <a:ext uri="{FF2B5EF4-FFF2-40B4-BE49-F238E27FC236}">
                  <a16:creationId xmlns:a16="http://schemas.microsoft.com/office/drawing/2014/main" id="{6095F0F5-7CA3-4085-86B7-9AC3D205E206}"/>
                </a:ext>
              </a:extLst>
            </p:cNvPr>
            <p:cNvSpPr txBox="1">
              <a:spLocks noChangeArrowheads="1"/>
            </p:cNvSpPr>
            <p:nvPr/>
          </p:nvSpPr>
          <p:spPr bwMode="auto">
            <a:xfrm>
              <a:off x="-692150" y="3404979"/>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2200" dirty="0">
                  <a:latin typeface="Guttman Yad-Brush" panose="02010401010101010101" pitchFamily="2" charset="-79"/>
                  <a:cs typeface="Guttman Yad-Brush" panose="02010401010101010101" pitchFamily="2" charset="-79"/>
                </a:rPr>
                <a:t>אסטרטגיות משתנות ע"מ </a:t>
              </a:r>
            </a:p>
            <a:p>
              <a:pPr algn="ctr" eaLnBrk="1" hangingPunct="1">
                <a:spcBef>
                  <a:spcPct val="0"/>
                </a:spcBef>
                <a:buFontTx/>
                <a:buNone/>
              </a:pPr>
              <a:r>
                <a:rPr lang="he-IL" altLang="he-IL" sz="2200" dirty="0">
                  <a:latin typeface="Guttman Yad-Brush" panose="02010401010101010101" pitchFamily="2" charset="-79"/>
                  <a:cs typeface="Guttman Yad-Brush" panose="02010401010101010101" pitchFamily="2" charset="-79"/>
                </a:rPr>
                <a:t>להתאים למדדים החדשים</a:t>
              </a:r>
            </a:p>
          </p:txBody>
        </p:sp>
      </p:grpSp>
      <p:grpSp>
        <p:nvGrpSpPr>
          <p:cNvPr id="23" name="Group 22">
            <a:extLst>
              <a:ext uri="{FF2B5EF4-FFF2-40B4-BE49-F238E27FC236}">
                <a16:creationId xmlns:a16="http://schemas.microsoft.com/office/drawing/2014/main" id="{53BDB7AE-27D9-4093-968C-A672FD4C52D0}"/>
              </a:ext>
            </a:extLst>
          </p:cNvPr>
          <p:cNvGrpSpPr>
            <a:grpSpLocks/>
          </p:cNvGrpSpPr>
          <p:nvPr/>
        </p:nvGrpSpPr>
        <p:grpSpPr bwMode="auto">
          <a:xfrm>
            <a:off x="0" y="4174037"/>
            <a:ext cx="9144000" cy="1349601"/>
            <a:chOff x="-692150" y="4173788"/>
            <a:chExt cx="9144000" cy="1350348"/>
          </a:xfrm>
        </p:grpSpPr>
        <p:sp>
          <p:nvSpPr>
            <p:cNvPr id="9228" name="TextBox 16">
              <a:extLst>
                <a:ext uri="{FF2B5EF4-FFF2-40B4-BE49-F238E27FC236}">
                  <a16:creationId xmlns:a16="http://schemas.microsoft.com/office/drawing/2014/main" id="{7DD966DE-89EF-4366-AEAE-B075E389B4DE}"/>
                </a:ext>
              </a:extLst>
            </p:cNvPr>
            <p:cNvSpPr txBox="1">
              <a:spLocks noChangeArrowheads="1"/>
            </p:cNvSpPr>
            <p:nvPr/>
          </p:nvSpPr>
          <p:spPr bwMode="auto">
            <a:xfrm>
              <a:off x="-692150" y="4754695"/>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2200" dirty="0">
                  <a:latin typeface="Guttman Yad-Brush" panose="02010401010101010101" pitchFamily="2" charset="-79"/>
                  <a:cs typeface="Guttman Yad-Brush" panose="02010401010101010101" pitchFamily="2" charset="-79"/>
                </a:rPr>
                <a:t>נדרשת אסטרטגיה חדשה</a:t>
              </a:r>
            </a:p>
            <a:p>
              <a:pPr algn="ctr" eaLnBrk="1" hangingPunct="1">
                <a:spcBef>
                  <a:spcPct val="0"/>
                </a:spcBef>
                <a:buFontTx/>
                <a:buNone/>
              </a:pPr>
              <a:r>
                <a:rPr lang="he-IL" altLang="he-IL" sz="2200" dirty="0">
                  <a:latin typeface="Guttman Yad-Brush" panose="02010401010101010101" pitchFamily="2" charset="-79"/>
                  <a:cs typeface="Guttman Yad-Brush" panose="02010401010101010101" pitchFamily="2" charset="-79"/>
                </a:rPr>
                <a:t> לניהול המשאב האנושי</a:t>
              </a:r>
            </a:p>
          </p:txBody>
        </p:sp>
        <p:sp>
          <p:nvSpPr>
            <p:cNvPr id="9229" name="AutoShape 5">
              <a:extLst>
                <a:ext uri="{FF2B5EF4-FFF2-40B4-BE49-F238E27FC236}">
                  <a16:creationId xmlns:a16="http://schemas.microsoft.com/office/drawing/2014/main" id="{6F0EEB26-20CC-4D1C-8607-8FCF99A8EE41}"/>
                </a:ext>
              </a:extLst>
            </p:cNvPr>
            <p:cNvSpPr>
              <a:spLocks noChangeArrowheads="1"/>
            </p:cNvSpPr>
            <p:nvPr/>
          </p:nvSpPr>
          <p:spPr bwMode="auto">
            <a:xfrm>
              <a:off x="3624735" y="4173788"/>
              <a:ext cx="609600" cy="580906"/>
            </a:xfrm>
            <a:prstGeom prst="downArrow">
              <a:avLst>
                <a:gd name="adj1" fmla="val 50000"/>
                <a:gd name="adj2" fmla="val 52681"/>
              </a:avLst>
            </a:prstGeom>
            <a:solidFill>
              <a:srgbClr val="FF9933"/>
            </a:solidFill>
            <a:ln w="28575">
              <a:solidFill>
                <a:srgbClr val="A50021"/>
              </a:solidFill>
              <a:miter lim="800000"/>
              <a:headEnd/>
              <a:tailEnd/>
            </a:ln>
          </p:spPr>
          <p:txBody>
            <a:bodyPr anchor="ct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2200" dirty="0"/>
            </a:p>
          </p:txBody>
        </p:sp>
      </p:grpSp>
      <p:grpSp>
        <p:nvGrpSpPr>
          <p:cNvPr id="24" name="Group 23">
            <a:extLst>
              <a:ext uri="{FF2B5EF4-FFF2-40B4-BE49-F238E27FC236}">
                <a16:creationId xmlns:a16="http://schemas.microsoft.com/office/drawing/2014/main" id="{32BF78FF-38AB-41E3-A7C3-B243913B3690}"/>
              </a:ext>
            </a:extLst>
          </p:cNvPr>
          <p:cNvGrpSpPr>
            <a:grpSpLocks/>
          </p:cNvGrpSpPr>
          <p:nvPr/>
        </p:nvGrpSpPr>
        <p:grpSpPr bwMode="auto">
          <a:xfrm>
            <a:off x="276224" y="5501283"/>
            <a:ext cx="9144000" cy="1270000"/>
            <a:chOff x="0" y="5182862"/>
            <a:chExt cx="9144000" cy="1270870"/>
          </a:xfrm>
        </p:grpSpPr>
        <p:sp>
          <p:nvSpPr>
            <p:cNvPr id="9226" name="TextBox 18">
              <a:extLst>
                <a:ext uri="{FF2B5EF4-FFF2-40B4-BE49-F238E27FC236}">
                  <a16:creationId xmlns:a16="http://schemas.microsoft.com/office/drawing/2014/main" id="{46272B2D-8E1E-4C1E-932E-8BE40539425B}"/>
                </a:ext>
              </a:extLst>
            </p:cNvPr>
            <p:cNvSpPr txBox="1">
              <a:spLocks noChangeArrowheads="1"/>
            </p:cNvSpPr>
            <p:nvPr/>
          </p:nvSpPr>
          <p:spPr bwMode="auto">
            <a:xfrm>
              <a:off x="0" y="5684291"/>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2200" dirty="0">
                  <a:latin typeface="Guttman Yad-Brush" panose="02010401010101010101" pitchFamily="2" charset="-79"/>
                  <a:cs typeface="Guttman Yad-Brush" panose="02010401010101010101" pitchFamily="2" charset="-79"/>
                </a:rPr>
                <a:t>נדרשים כלים ופתרונות ליישם </a:t>
              </a:r>
            </a:p>
            <a:p>
              <a:pPr algn="ctr" eaLnBrk="1" hangingPunct="1">
                <a:spcBef>
                  <a:spcPct val="0"/>
                </a:spcBef>
                <a:buFontTx/>
                <a:buNone/>
              </a:pPr>
              <a:r>
                <a:rPr lang="he-IL" altLang="he-IL" sz="2200" dirty="0">
                  <a:latin typeface="Guttman Yad-Brush" panose="02010401010101010101" pitchFamily="2" charset="-79"/>
                  <a:cs typeface="Guttman Yad-Brush" panose="02010401010101010101" pitchFamily="2" charset="-79"/>
                </a:rPr>
                <a:t>את האסטרטגיה החדשה</a:t>
              </a:r>
            </a:p>
          </p:txBody>
        </p:sp>
        <p:sp>
          <p:nvSpPr>
            <p:cNvPr id="9227" name="AutoShape 5">
              <a:extLst>
                <a:ext uri="{FF2B5EF4-FFF2-40B4-BE49-F238E27FC236}">
                  <a16:creationId xmlns:a16="http://schemas.microsoft.com/office/drawing/2014/main" id="{967A2B74-E2ED-4604-BFAC-AF928DA84F07}"/>
                </a:ext>
              </a:extLst>
            </p:cNvPr>
            <p:cNvSpPr>
              <a:spLocks noChangeArrowheads="1"/>
            </p:cNvSpPr>
            <p:nvPr/>
          </p:nvSpPr>
          <p:spPr bwMode="auto">
            <a:xfrm>
              <a:off x="4040661" y="5182862"/>
              <a:ext cx="609600" cy="580906"/>
            </a:xfrm>
            <a:prstGeom prst="downArrow">
              <a:avLst>
                <a:gd name="adj1" fmla="val 50000"/>
                <a:gd name="adj2" fmla="val 52681"/>
              </a:avLst>
            </a:prstGeom>
            <a:solidFill>
              <a:srgbClr val="FF9933"/>
            </a:solidFill>
            <a:ln w="28575">
              <a:solidFill>
                <a:srgbClr val="A50021"/>
              </a:solidFill>
              <a:miter lim="800000"/>
              <a:headEnd/>
              <a:tailEnd/>
            </a:ln>
          </p:spPr>
          <p:txBody>
            <a:bodyPr anchor="ctr">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2200" dirty="0"/>
            </a:p>
          </p:txBody>
        </p:sp>
      </p:grpSp>
      <p:sp>
        <p:nvSpPr>
          <p:cNvPr id="19" name="Title 1">
            <a:extLst>
              <a:ext uri="{FF2B5EF4-FFF2-40B4-BE49-F238E27FC236}">
                <a16:creationId xmlns:a16="http://schemas.microsoft.com/office/drawing/2014/main" id="{52679756-6732-456C-BFB1-5EC340BB7482}"/>
              </a:ext>
            </a:extLst>
          </p:cNvPr>
          <p:cNvSpPr txBox="1">
            <a:spLocks/>
          </p:cNvSpPr>
          <p:nvPr/>
        </p:nvSpPr>
        <p:spPr bwMode="auto">
          <a:xfrm>
            <a:off x="677213" y="618483"/>
            <a:ext cx="797112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t>שינוי אסטרטגי בניהול המשאב האנושי</a:t>
            </a:r>
            <a:endParaRPr lang="he-IL" sz="3600" dirty="0">
              <a:solidFill>
                <a:sysClr val="window" lastClr="FFFFFF"/>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up)">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up)">
                                      <p:cBhvr>
                                        <p:cTn id="17" dur="500"/>
                                        <p:tgtEl>
                                          <p:spTgt spid="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E719152-5633-4FA1-81B9-170369578FA1}"/>
              </a:ext>
            </a:extLst>
          </p:cNvPr>
          <p:cNvSpPr/>
          <p:nvPr/>
        </p:nvSpPr>
        <p:spPr>
          <a:xfrm>
            <a:off x="1796485" y="5910323"/>
            <a:ext cx="1277914" cy="646331"/>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he-IL" sz="3600" dirty="0">
                <a:ln w="11430"/>
                <a:solidFill>
                  <a:srgbClr val="FF3300"/>
                </a:solidFill>
                <a:effectLst>
                  <a:outerShdw blurRad="50800" dist="39000" dir="5460000" algn="tl">
                    <a:srgbClr val="000000">
                      <a:alpha val="38000"/>
                    </a:srgbClr>
                  </a:outerShdw>
                </a:effectLst>
                <a:latin typeface="Guttman Yad-Brush" pitchFamily="2" charset="-79"/>
                <a:cs typeface="Guttman Yad-Brush" pitchFamily="2" charset="-79"/>
              </a:rPr>
              <a:t>טקטי</a:t>
            </a:r>
            <a:endParaRPr lang="en-US" sz="3600" dirty="0">
              <a:ln w="11430"/>
              <a:solidFill>
                <a:srgbClr val="FF3300"/>
              </a:solidFill>
              <a:effectLst>
                <a:outerShdw blurRad="50800" dist="39000" dir="5460000" algn="tl">
                  <a:srgbClr val="000000">
                    <a:alpha val="38000"/>
                  </a:srgbClr>
                </a:outerShdw>
              </a:effectLst>
              <a:cs typeface="Guttman Yad-Brush" pitchFamily="2" charset="-79"/>
            </a:endParaRPr>
          </a:p>
        </p:txBody>
      </p:sp>
      <p:pic>
        <p:nvPicPr>
          <p:cNvPr id="12293" name="Picture 37">
            <a:extLst>
              <a:ext uri="{FF2B5EF4-FFF2-40B4-BE49-F238E27FC236}">
                <a16:creationId xmlns:a16="http://schemas.microsoft.com/office/drawing/2014/main" id="{48C363FF-05DD-4761-9C42-44319C65CE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10063" flipV="1">
            <a:off x="3433104" y="5871030"/>
            <a:ext cx="15684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3" name="Group 20">
            <a:extLst>
              <a:ext uri="{FF2B5EF4-FFF2-40B4-BE49-F238E27FC236}">
                <a16:creationId xmlns:a16="http://schemas.microsoft.com/office/drawing/2014/main" id="{67037558-F09B-4C3D-B450-ABBFF34166DF}"/>
              </a:ext>
            </a:extLst>
          </p:cNvPr>
          <p:cNvGrpSpPr>
            <a:grpSpLocks/>
          </p:cNvGrpSpPr>
          <p:nvPr/>
        </p:nvGrpSpPr>
        <p:grpSpPr bwMode="auto">
          <a:xfrm>
            <a:off x="5773736" y="1755745"/>
            <a:ext cx="3646488" cy="815975"/>
            <a:chOff x="5092429" y="944093"/>
            <a:chExt cx="3647284" cy="816388"/>
          </a:xfrm>
        </p:grpSpPr>
        <p:sp>
          <p:nvSpPr>
            <p:cNvPr id="7" name="Rectangle 6">
              <a:extLst>
                <a:ext uri="{FF2B5EF4-FFF2-40B4-BE49-F238E27FC236}">
                  <a16:creationId xmlns:a16="http://schemas.microsoft.com/office/drawing/2014/main" id="{D1FADE6F-A285-4A6C-B8BB-2B87CEE7893C}"/>
                </a:ext>
              </a:extLst>
            </p:cNvPr>
            <p:cNvSpPr/>
            <p:nvPr/>
          </p:nvSpPr>
          <p:spPr>
            <a:xfrm>
              <a:off x="6634650" y="944093"/>
              <a:ext cx="2105063" cy="646331"/>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he-IL" sz="3600" dirty="0">
                  <a:ln w="11430"/>
                  <a:solidFill>
                    <a:srgbClr val="FF3300"/>
                  </a:solidFill>
                  <a:effectLst>
                    <a:outerShdw blurRad="50800" dist="39000" dir="5460000" algn="tl">
                      <a:srgbClr val="000000">
                        <a:alpha val="38000"/>
                      </a:srgbClr>
                    </a:outerShdw>
                  </a:effectLst>
                  <a:latin typeface="Guttman Yad-Brush" pitchFamily="2" charset="-79"/>
                  <a:cs typeface="Guttman Yad-Brush" pitchFamily="2" charset="-79"/>
                </a:rPr>
                <a:t>אסטרטגי</a:t>
              </a:r>
              <a:endParaRPr lang="en-US" sz="3600" dirty="0">
                <a:ln w="11430"/>
                <a:solidFill>
                  <a:srgbClr val="FF3300"/>
                </a:solidFill>
                <a:effectLst>
                  <a:outerShdw blurRad="50800" dist="39000" dir="5460000" algn="tl">
                    <a:srgbClr val="000000">
                      <a:alpha val="38000"/>
                    </a:srgbClr>
                  </a:outerShdw>
                </a:effectLst>
                <a:cs typeface="Guttman Yad-Brush" pitchFamily="2" charset="-79"/>
              </a:endParaRPr>
            </a:p>
          </p:txBody>
        </p:sp>
        <p:pic>
          <p:nvPicPr>
            <p:cNvPr id="12311" name="Picture 37">
              <a:extLst>
                <a:ext uri="{FF2B5EF4-FFF2-40B4-BE49-F238E27FC236}">
                  <a16:creationId xmlns:a16="http://schemas.microsoft.com/office/drawing/2014/main" id="{03FD10DB-97B2-4FBA-8DB2-A88D48AC81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41487">
              <a:off x="5092429" y="1245474"/>
              <a:ext cx="1568948" cy="515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4" name="Group 36">
            <a:extLst>
              <a:ext uri="{FF2B5EF4-FFF2-40B4-BE49-F238E27FC236}">
                <a16:creationId xmlns:a16="http://schemas.microsoft.com/office/drawing/2014/main" id="{D79A835A-371D-4276-BCD8-2084343186E1}"/>
              </a:ext>
            </a:extLst>
          </p:cNvPr>
          <p:cNvGrpSpPr>
            <a:grpSpLocks/>
          </p:cNvGrpSpPr>
          <p:nvPr/>
        </p:nvGrpSpPr>
        <p:grpSpPr bwMode="auto">
          <a:xfrm>
            <a:off x="6490183" y="2877101"/>
            <a:ext cx="4356100" cy="3032125"/>
            <a:chOff x="4361822" y="2044263"/>
            <a:chExt cx="4356496" cy="3033110"/>
          </a:xfrm>
        </p:grpSpPr>
        <p:grpSp>
          <p:nvGrpSpPr>
            <p:cNvPr id="12304" name="Group 10">
              <a:extLst>
                <a:ext uri="{FF2B5EF4-FFF2-40B4-BE49-F238E27FC236}">
                  <a16:creationId xmlns:a16="http://schemas.microsoft.com/office/drawing/2014/main" id="{C3E55E26-5D8D-43E0-BA34-26F18994549C}"/>
                </a:ext>
              </a:extLst>
            </p:cNvPr>
            <p:cNvGrpSpPr>
              <a:grpSpLocks/>
            </p:cNvGrpSpPr>
            <p:nvPr/>
          </p:nvGrpSpPr>
          <p:grpSpPr bwMode="auto">
            <a:xfrm>
              <a:off x="4361822" y="2044263"/>
              <a:ext cx="3610303" cy="3033110"/>
              <a:chOff x="4361822" y="2028497"/>
              <a:chExt cx="3610303" cy="3033110"/>
            </a:xfrm>
          </p:grpSpPr>
          <p:graphicFrame>
            <p:nvGraphicFramePr>
              <p:cNvPr id="10" name="Diagram 9">
                <a:extLst>
                  <a:ext uri="{FF2B5EF4-FFF2-40B4-BE49-F238E27FC236}">
                    <a16:creationId xmlns:a16="http://schemas.microsoft.com/office/drawing/2014/main" id="{82748BB7-4D74-48D2-8796-CEAA8F4845BF}"/>
                  </a:ext>
                </a:extLst>
              </p:cNvPr>
              <p:cNvGraphicFramePr/>
              <p:nvPr/>
            </p:nvGraphicFramePr>
            <p:xfrm>
              <a:off x="4361822" y="2028497"/>
              <a:ext cx="3610303" cy="30331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309" name="TextBox 15">
                <a:extLst>
                  <a:ext uri="{FF2B5EF4-FFF2-40B4-BE49-F238E27FC236}">
                    <a16:creationId xmlns:a16="http://schemas.microsoft.com/office/drawing/2014/main" id="{9CA8BEA4-70D5-493A-8477-372E0FD11542}"/>
                  </a:ext>
                </a:extLst>
              </p:cNvPr>
              <p:cNvSpPr txBox="1">
                <a:spLocks noChangeArrowheads="1"/>
              </p:cNvSpPr>
              <p:nvPr/>
            </p:nvSpPr>
            <p:spPr bwMode="auto">
              <a:xfrm>
                <a:off x="5469959" y="4445876"/>
                <a:ext cx="1462393" cy="369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1800" dirty="0">
                    <a:solidFill>
                      <a:schemeClr val="tx1"/>
                    </a:solidFill>
                  </a:rPr>
                  <a:t>אדמיניסטרציה</a:t>
                </a:r>
              </a:p>
            </p:txBody>
          </p:sp>
        </p:grpSp>
        <p:sp>
          <p:nvSpPr>
            <p:cNvPr id="12305" name="TextBox 19">
              <a:extLst>
                <a:ext uri="{FF2B5EF4-FFF2-40B4-BE49-F238E27FC236}">
                  <a16:creationId xmlns:a16="http://schemas.microsoft.com/office/drawing/2014/main" id="{B2246EC9-E2B5-4C46-8EE1-D4D7D5C5F8CD}"/>
                </a:ext>
              </a:extLst>
            </p:cNvPr>
            <p:cNvSpPr txBox="1">
              <a:spLocks noChangeArrowheads="1"/>
            </p:cNvSpPr>
            <p:nvPr/>
          </p:nvSpPr>
          <p:spPr bwMode="auto">
            <a:xfrm>
              <a:off x="7610258" y="2364826"/>
              <a:ext cx="110806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3600" dirty="0"/>
                <a:t>60%</a:t>
              </a:r>
            </a:p>
            <a:p>
              <a:pPr eaLnBrk="1" hangingPunct="1">
                <a:spcBef>
                  <a:spcPct val="0"/>
                </a:spcBef>
                <a:buFontTx/>
                <a:buNone/>
              </a:pPr>
              <a:endParaRPr lang="he-IL" altLang="he-IL" dirty="0"/>
            </a:p>
            <a:p>
              <a:pPr eaLnBrk="1" hangingPunct="1">
                <a:spcBef>
                  <a:spcPct val="0"/>
                </a:spcBef>
                <a:buFontTx/>
                <a:buNone/>
              </a:pPr>
              <a:r>
                <a:rPr lang="he-IL" altLang="he-IL" sz="3600" dirty="0"/>
                <a:t>30%</a:t>
              </a:r>
            </a:p>
            <a:p>
              <a:pPr eaLnBrk="1" hangingPunct="1">
                <a:spcBef>
                  <a:spcPct val="0"/>
                </a:spcBef>
                <a:buFontTx/>
                <a:buNone/>
              </a:pPr>
              <a:endParaRPr lang="he-IL" altLang="he-IL" dirty="0"/>
            </a:p>
            <a:p>
              <a:pPr eaLnBrk="1" hangingPunct="1">
                <a:spcBef>
                  <a:spcPct val="0"/>
                </a:spcBef>
                <a:buFontTx/>
                <a:buNone/>
              </a:pPr>
              <a:r>
                <a:rPr lang="he-IL" altLang="he-IL" sz="3600" dirty="0"/>
                <a:t>10%</a:t>
              </a:r>
            </a:p>
          </p:txBody>
        </p:sp>
        <p:cxnSp>
          <p:nvCxnSpPr>
            <p:cNvPr id="12306" name="Straight Connector 27">
              <a:extLst>
                <a:ext uri="{FF2B5EF4-FFF2-40B4-BE49-F238E27FC236}">
                  <a16:creationId xmlns:a16="http://schemas.microsoft.com/office/drawing/2014/main" id="{48315323-520D-4FCB-9934-E7DABE21D442}"/>
                </a:ext>
              </a:extLst>
            </p:cNvPr>
            <p:cNvCxnSpPr>
              <a:cxnSpLocks noChangeShapeType="1"/>
            </p:cNvCxnSpPr>
            <p:nvPr/>
          </p:nvCxnSpPr>
          <p:spPr bwMode="auto">
            <a:xfrm flipV="1">
              <a:off x="4884958" y="3063452"/>
              <a:ext cx="3783724" cy="1"/>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2307" name="Straight Connector 30">
              <a:extLst>
                <a:ext uri="{FF2B5EF4-FFF2-40B4-BE49-F238E27FC236}">
                  <a16:creationId xmlns:a16="http://schemas.microsoft.com/office/drawing/2014/main" id="{A05EF8AB-6A09-4ED0-9DAB-9729022C47D2}"/>
                </a:ext>
              </a:extLst>
            </p:cNvPr>
            <p:cNvCxnSpPr>
              <a:cxnSpLocks noChangeShapeType="1"/>
            </p:cNvCxnSpPr>
            <p:nvPr/>
          </p:nvCxnSpPr>
          <p:spPr bwMode="auto">
            <a:xfrm flipV="1">
              <a:off x="4884958" y="4048365"/>
              <a:ext cx="3783724" cy="1"/>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grpSp>
      <p:grpSp>
        <p:nvGrpSpPr>
          <p:cNvPr id="12296" name="Group 35">
            <a:extLst>
              <a:ext uri="{FF2B5EF4-FFF2-40B4-BE49-F238E27FC236}">
                <a16:creationId xmlns:a16="http://schemas.microsoft.com/office/drawing/2014/main" id="{3E5D78F7-39D8-4A7B-8316-42B80CF10926}"/>
              </a:ext>
            </a:extLst>
          </p:cNvPr>
          <p:cNvGrpSpPr>
            <a:grpSpLocks/>
          </p:cNvGrpSpPr>
          <p:nvPr/>
        </p:nvGrpSpPr>
        <p:grpSpPr bwMode="auto">
          <a:xfrm>
            <a:off x="1881251" y="2656028"/>
            <a:ext cx="4559300" cy="3033712"/>
            <a:chOff x="802304" y="2033752"/>
            <a:chExt cx="4557972" cy="3033110"/>
          </a:xfrm>
        </p:grpSpPr>
        <p:graphicFrame>
          <p:nvGraphicFramePr>
            <p:cNvPr id="9" name="Diagram 8">
              <a:extLst>
                <a:ext uri="{FF2B5EF4-FFF2-40B4-BE49-F238E27FC236}">
                  <a16:creationId xmlns:a16="http://schemas.microsoft.com/office/drawing/2014/main" id="{A1CD0041-8C5A-4A19-B675-F116B6C25644}"/>
                </a:ext>
              </a:extLst>
            </p:cNvPr>
            <p:cNvGraphicFramePr/>
            <p:nvPr/>
          </p:nvGraphicFramePr>
          <p:xfrm>
            <a:off x="1749973" y="2033752"/>
            <a:ext cx="3610303" cy="30331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2301" name="Straight Connector 31">
              <a:extLst>
                <a:ext uri="{FF2B5EF4-FFF2-40B4-BE49-F238E27FC236}">
                  <a16:creationId xmlns:a16="http://schemas.microsoft.com/office/drawing/2014/main" id="{30538641-2EB7-4F54-935B-E7CADE3DEB7F}"/>
                </a:ext>
              </a:extLst>
            </p:cNvPr>
            <p:cNvCxnSpPr>
              <a:cxnSpLocks noChangeShapeType="1"/>
            </p:cNvCxnSpPr>
            <p:nvPr/>
          </p:nvCxnSpPr>
          <p:spPr bwMode="auto">
            <a:xfrm flipV="1">
              <a:off x="806551" y="3052079"/>
              <a:ext cx="3783724" cy="1"/>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2302" name="Straight Connector 32">
              <a:extLst>
                <a:ext uri="{FF2B5EF4-FFF2-40B4-BE49-F238E27FC236}">
                  <a16:creationId xmlns:a16="http://schemas.microsoft.com/office/drawing/2014/main" id="{901D5BBB-1F5E-48F5-B26C-B1F68D489F7A}"/>
                </a:ext>
              </a:extLst>
            </p:cNvPr>
            <p:cNvCxnSpPr>
              <a:cxnSpLocks noChangeShapeType="1"/>
            </p:cNvCxnSpPr>
            <p:nvPr/>
          </p:nvCxnSpPr>
          <p:spPr bwMode="auto">
            <a:xfrm flipV="1">
              <a:off x="806551" y="4050640"/>
              <a:ext cx="3783724" cy="1"/>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12303" name="TextBox 33">
              <a:extLst>
                <a:ext uri="{FF2B5EF4-FFF2-40B4-BE49-F238E27FC236}">
                  <a16:creationId xmlns:a16="http://schemas.microsoft.com/office/drawing/2014/main" id="{A8CE6C23-7453-4DD4-A8EA-F13D0D9075D6}"/>
                </a:ext>
              </a:extLst>
            </p:cNvPr>
            <p:cNvSpPr txBox="1">
              <a:spLocks noChangeArrowheads="1"/>
            </p:cNvSpPr>
            <p:nvPr/>
          </p:nvSpPr>
          <p:spPr bwMode="auto">
            <a:xfrm>
              <a:off x="802304" y="2364826"/>
              <a:ext cx="110806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he-IL" altLang="he-IL" sz="3600" dirty="0"/>
                <a:t>10%</a:t>
              </a:r>
            </a:p>
            <a:p>
              <a:pPr eaLnBrk="1" hangingPunct="1">
                <a:spcBef>
                  <a:spcPct val="0"/>
                </a:spcBef>
                <a:buFontTx/>
                <a:buNone/>
              </a:pPr>
              <a:endParaRPr lang="he-IL" altLang="he-IL" dirty="0"/>
            </a:p>
            <a:p>
              <a:pPr eaLnBrk="1" hangingPunct="1">
                <a:spcBef>
                  <a:spcPct val="0"/>
                </a:spcBef>
                <a:buFontTx/>
                <a:buNone/>
              </a:pPr>
              <a:r>
                <a:rPr lang="he-IL" altLang="he-IL" sz="3600" dirty="0"/>
                <a:t>30%</a:t>
              </a:r>
            </a:p>
            <a:p>
              <a:pPr eaLnBrk="1" hangingPunct="1">
                <a:spcBef>
                  <a:spcPct val="0"/>
                </a:spcBef>
                <a:buFontTx/>
                <a:buNone/>
              </a:pPr>
              <a:endParaRPr lang="he-IL" altLang="he-IL" dirty="0"/>
            </a:p>
            <a:p>
              <a:pPr eaLnBrk="1" hangingPunct="1">
                <a:spcBef>
                  <a:spcPct val="0"/>
                </a:spcBef>
                <a:buFontTx/>
                <a:buNone/>
              </a:pPr>
              <a:r>
                <a:rPr lang="he-IL" altLang="he-IL" sz="3600" dirty="0"/>
                <a:t>60%</a:t>
              </a:r>
            </a:p>
          </p:txBody>
        </p:sp>
      </p:grpSp>
      <p:sp>
        <p:nvSpPr>
          <p:cNvPr id="21" name="Content Placeholder 5">
            <a:extLst>
              <a:ext uri="{FF2B5EF4-FFF2-40B4-BE49-F238E27FC236}">
                <a16:creationId xmlns:a16="http://schemas.microsoft.com/office/drawing/2014/main" id="{472CED42-7C2E-43D9-ACA9-18AC25DF4D33}"/>
              </a:ext>
            </a:extLst>
          </p:cNvPr>
          <p:cNvSpPr>
            <a:spLocks noGrp="1"/>
          </p:cNvSpPr>
          <p:nvPr>
            <p:ph idx="1"/>
          </p:nvPr>
        </p:nvSpPr>
        <p:spPr>
          <a:xfrm>
            <a:off x="951979" y="1614075"/>
            <a:ext cx="4858603" cy="643601"/>
          </a:xfrm>
          <a:solidFill>
            <a:srgbClr val="CCECFF"/>
          </a:solidFill>
          <a:ln>
            <a:miter lim="800000"/>
            <a:headEnd/>
            <a:tailEnd/>
          </a:ln>
          <a:scene3d>
            <a:camera prst="orthographicFront"/>
            <a:lightRig rig="threePt" dir="t"/>
          </a:scene3d>
          <a:sp3d>
            <a:bevelT prst="slope"/>
          </a:sp3d>
          <a:extLst/>
        </p:spPr>
        <p:txBody>
          <a:bodyPr/>
          <a:lstStyle/>
          <a:p>
            <a:pPr marL="0" indent="0" algn="ctr">
              <a:buNone/>
              <a:defRPr/>
            </a:pPr>
            <a:r>
              <a:rPr lang="he-IL" sz="1800" b="1" dirty="0"/>
              <a:t>היפוך הפירמידה – מעבר מניהול טקטי לניהול אסטרטגי והקצאת משאבים בהתאם</a:t>
            </a:r>
          </a:p>
          <a:p>
            <a:pPr marL="0" indent="0" algn="ctr">
              <a:buNone/>
              <a:defRPr/>
            </a:pPr>
            <a:endParaRPr lang="en-US" sz="1800" b="1" dirty="0"/>
          </a:p>
        </p:txBody>
      </p:sp>
      <p:sp>
        <p:nvSpPr>
          <p:cNvPr id="23" name="Title 1">
            <a:extLst>
              <a:ext uri="{FF2B5EF4-FFF2-40B4-BE49-F238E27FC236}">
                <a16:creationId xmlns:a16="http://schemas.microsoft.com/office/drawing/2014/main" id="{02FB79C0-54AB-4AC7-A915-7F249FD1B444}"/>
              </a:ext>
            </a:extLst>
          </p:cNvPr>
          <p:cNvSpPr txBox="1">
            <a:spLocks/>
          </p:cNvSpPr>
          <p:nvPr/>
        </p:nvSpPr>
        <p:spPr bwMode="auto">
          <a:xfrm>
            <a:off x="1881251" y="547905"/>
            <a:ext cx="7971129"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t>אתגרים בעולם ניהול המשאב האנושי</a:t>
            </a:r>
            <a:endParaRPr lang="he-IL" sz="3600" dirty="0">
              <a:solidFill>
                <a:sysClr val="window" lastClr="FFFFFF"/>
              </a:solidFill>
            </a:endParaRPr>
          </a:p>
        </p:txBody>
      </p:sp>
      <p:sp>
        <p:nvSpPr>
          <p:cNvPr id="2" name="מציין מיקום של מספר שקופית 1">
            <a:extLst>
              <a:ext uri="{FF2B5EF4-FFF2-40B4-BE49-F238E27FC236}">
                <a16:creationId xmlns:a16="http://schemas.microsoft.com/office/drawing/2014/main" id="{F1A64664-DE96-4A45-8E08-FDE2AECF83AE}"/>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5</a:t>
            </a:fld>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31" presetClass="entr" presetSubtype="0" fill="hold" nodeType="afterEffect">
                                  <p:stCondLst>
                                    <p:cond delay="500"/>
                                  </p:stCondLst>
                                  <p:iterate type="lt">
                                    <p:tmPct val="5000"/>
                                  </p:iterate>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4D1451C7-A858-4975-9456-F449A18FD899}"/>
              </a:ext>
            </a:extLst>
          </p:cNvPr>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6</a:t>
            </a:fld>
            <a:endParaRPr lang="en-US" dirty="0"/>
          </a:p>
        </p:txBody>
      </p:sp>
      <p:sp>
        <p:nvSpPr>
          <p:cNvPr id="6" name="Title 1">
            <a:extLst>
              <a:ext uri="{FF2B5EF4-FFF2-40B4-BE49-F238E27FC236}">
                <a16:creationId xmlns:a16="http://schemas.microsoft.com/office/drawing/2014/main" id="{8F860876-5D37-4646-86D0-FF79B7666475}"/>
              </a:ext>
            </a:extLst>
          </p:cNvPr>
          <p:cNvSpPr txBox="1">
            <a:spLocks/>
          </p:cNvSpPr>
          <p:nvPr/>
        </p:nvSpPr>
        <p:spPr bwMode="auto">
          <a:xfrm>
            <a:off x="1295732" y="694283"/>
            <a:ext cx="9600536"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t>סיכום ביניים-כיצד לנהל נכון את המשאב האנושי?</a:t>
            </a:r>
            <a:endParaRPr lang="he-IL" sz="3600" dirty="0">
              <a:solidFill>
                <a:sysClr val="window" lastClr="FFFFFF"/>
              </a:solidFill>
            </a:endParaRPr>
          </a:p>
        </p:txBody>
      </p:sp>
      <p:sp>
        <p:nvSpPr>
          <p:cNvPr id="7" name="Content Placeholder 2">
            <a:extLst>
              <a:ext uri="{FF2B5EF4-FFF2-40B4-BE49-F238E27FC236}">
                <a16:creationId xmlns:a16="http://schemas.microsoft.com/office/drawing/2014/main" id="{13CBF285-AD42-48F6-8B71-EA4228C4B19E}"/>
              </a:ext>
            </a:extLst>
          </p:cNvPr>
          <p:cNvSpPr txBox="1">
            <a:spLocks noChangeArrowheads="1"/>
          </p:cNvSpPr>
          <p:nvPr/>
        </p:nvSpPr>
        <p:spPr bwMode="auto">
          <a:xfrm>
            <a:off x="1590261" y="1736077"/>
            <a:ext cx="8733182" cy="4770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2200">
                <a:solidFill>
                  <a:srgbClr val="336699"/>
                </a:solidFill>
                <a:latin typeface="+mn-lt"/>
                <a:ea typeface="+mn-ea"/>
                <a:cs typeface="+mn-cs"/>
              </a:defRPr>
            </a:lvl1pPr>
            <a:lvl2pPr marL="742950" indent="-285750" algn="r" rtl="1" eaLnBrk="0" fontAlgn="base" hangingPunct="0">
              <a:spcBef>
                <a:spcPct val="20000"/>
              </a:spcBef>
              <a:spcAft>
                <a:spcPct val="0"/>
              </a:spcAft>
              <a:buChar char="•"/>
              <a:defRPr sz="2000">
                <a:solidFill>
                  <a:srgbClr val="336699"/>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marR="0" lvl="0" indent="-342900" algn="r" defTabSz="914400" rtl="1" eaLnBrk="0" fontAlgn="base" latinLnBrk="0" hangingPunct="0">
              <a:lnSpc>
                <a:spcPct val="100000"/>
              </a:lnSpc>
              <a:spcBef>
                <a:spcPct val="0"/>
              </a:spcBef>
              <a:spcAft>
                <a:spcPts val="1000"/>
              </a:spcAft>
              <a:buClr>
                <a:srgbClr val="C00000"/>
              </a:buClr>
              <a:buSzPct val="120000"/>
              <a:buFont typeface="Wingdings" panose="05000000000000000000" pitchFamily="2" charset="2"/>
              <a:buChar char="ü"/>
              <a:tabLst/>
              <a:defRPr/>
            </a:pPr>
            <a:r>
              <a:rPr kumimoji="0" lang="he-IL" altLang="he-IL" sz="2800" b="0" i="0" u="none" strike="noStrike" kern="0" cap="none" spc="0" normalizeH="0" baseline="0" noProof="0" dirty="0">
                <a:ln>
                  <a:noFill/>
                </a:ln>
                <a:solidFill>
                  <a:schemeClr val="accent6">
                    <a:lumMod val="50000"/>
                  </a:schemeClr>
                </a:solidFill>
                <a:effectLst/>
                <a:uLnTx/>
                <a:uFillTx/>
                <a:latin typeface="Arial"/>
                <a:ea typeface="+mn-ea"/>
                <a:cs typeface="Arial"/>
              </a:rPr>
              <a:t>המשאב האנושי של הארגון הוא נכס אסטרטגי שיש להשביח אותו</a:t>
            </a:r>
          </a:p>
          <a:p>
            <a:pPr marL="342900" marR="0" lvl="0" indent="-342900" algn="r" defTabSz="914400" rtl="1" eaLnBrk="0" fontAlgn="base" latinLnBrk="0" hangingPunct="0">
              <a:lnSpc>
                <a:spcPct val="100000"/>
              </a:lnSpc>
              <a:spcBef>
                <a:spcPct val="0"/>
              </a:spcBef>
              <a:spcAft>
                <a:spcPts val="1000"/>
              </a:spcAft>
              <a:buClr>
                <a:srgbClr val="C00000"/>
              </a:buClr>
              <a:buSzPct val="120000"/>
              <a:buFont typeface="Wingdings" panose="05000000000000000000" pitchFamily="2" charset="2"/>
              <a:buChar char="ü"/>
              <a:tabLst/>
              <a:defRPr/>
            </a:pPr>
            <a:r>
              <a:rPr kumimoji="0" lang="he-IL" altLang="he-IL" sz="2800" b="0" i="0" u="none" strike="noStrike" kern="0" cap="none" spc="0" normalizeH="0" baseline="0" noProof="0" dirty="0">
                <a:ln>
                  <a:noFill/>
                </a:ln>
                <a:solidFill>
                  <a:schemeClr val="accent6">
                    <a:lumMod val="50000"/>
                  </a:schemeClr>
                </a:solidFill>
                <a:effectLst/>
                <a:uLnTx/>
                <a:uFillTx/>
                <a:latin typeface="Arial"/>
                <a:ea typeface="+mn-ea"/>
                <a:cs typeface="Arial"/>
              </a:rPr>
              <a:t>התאמה מקסימאלית בין צרכי העובד לצרכי הארגון – למכסם את האינטרסים הדדיים של העובד והארגון. </a:t>
            </a:r>
          </a:p>
          <a:p>
            <a:pPr marL="342900" marR="0" lvl="0" indent="-342900" algn="r" defTabSz="914400" rtl="1" eaLnBrk="0" fontAlgn="base" latinLnBrk="0" hangingPunct="0">
              <a:lnSpc>
                <a:spcPct val="100000"/>
              </a:lnSpc>
              <a:spcBef>
                <a:spcPct val="0"/>
              </a:spcBef>
              <a:spcAft>
                <a:spcPts val="1000"/>
              </a:spcAft>
              <a:buClr>
                <a:srgbClr val="C00000"/>
              </a:buClr>
              <a:buSzPct val="120000"/>
              <a:buFont typeface="Wingdings" panose="05000000000000000000" pitchFamily="2" charset="2"/>
              <a:buChar char="ü"/>
              <a:tabLst/>
              <a:defRPr/>
            </a:pPr>
            <a:r>
              <a:rPr kumimoji="0" lang="he-IL" altLang="he-IL" sz="2800" b="0" i="0" u="none" strike="noStrike" kern="0" cap="none" spc="0" normalizeH="0" baseline="0" noProof="0" dirty="0">
                <a:ln>
                  <a:noFill/>
                </a:ln>
                <a:solidFill>
                  <a:schemeClr val="accent6">
                    <a:lumMod val="50000"/>
                  </a:schemeClr>
                </a:solidFill>
                <a:effectLst/>
                <a:uLnTx/>
                <a:uFillTx/>
                <a:latin typeface="Arial"/>
                <a:ea typeface="+mn-ea"/>
                <a:cs typeface="Arial"/>
              </a:rPr>
              <a:t>הצבת יעדים ברורים הנגזרים מהאסטרטגיה העסקית של הארגון ומקנים לעובד כלים לפיתוח אישי – ליצירת יחס סינרגטי בין העובד לחברה.</a:t>
            </a:r>
          </a:p>
          <a:p>
            <a:pPr marL="342900" marR="0" lvl="0" indent="-342900" algn="r" defTabSz="914400" rtl="1" eaLnBrk="0" fontAlgn="base" latinLnBrk="0" hangingPunct="0">
              <a:lnSpc>
                <a:spcPct val="100000"/>
              </a:lnSpc>
              <a:spcBef>
                <a:spcPct val="0"/>
              </a:spcBef>
              <a:spcAft>
                <a:spcPts val="1000"/>
              </a:spcAft>
              <a:buClr>
                <a:srgbClr val="C00000"/>
              </a:buClr>
              <a:buSzPct val="120000"/>
              <a:buFont typeface="Wingdings" panose="05000000000000000000" pitchFamily="2" charset="2"/>
              <a:buChar char="ü"/>
              <a:tabLst/>
              <a:defRPr/>
            </a:pPr>
            <a:r>
              <a:rPr kumimoji="0" lang="he-IL" altLang="he-IL" sz="2800" b="0" i="0" u="none" strike="noStrike" kern="0" cap="none" spc="0" normalizeH="0" baseline="0" noProof="0" dirty="0">
                <a:ln>
                  <a:noFill/>
                </a:ln>
                <a:solidFill>
                  <a:schemeClr val="accent6">
                    <a:lumMod val="50000"/>
                  </a:schemeClr>
                </a:solidFill>
                <a:effectLst/>
                <a:uLnTx/>
                <a:uFillTx/>
                <a:latin typeface="Arial"/>
                <a:ea typeface="+mn-ea"/>
                <a:cs typeface="Arial"/>
              </a:rPr>
              <a:t>השקעה שוטפת בבקרה של היעדים שהוצבו בהתייחס</a:t>
            </a:r>
            <a:r>
              <a:rPr kumimoji="0" lang="he-IL" altLang="he-IL" sz="2800" b="0" i="0" u="none" strike="noStrike" kern="0" cap="none" spc="0" normalizeH="0" noProof="0" dirty="0">
                <a:ln>
                  <a:noFill/>
                </a:ln>
                <a:solidFill>
                  <a:schemeClr val="accent6">
                    <a:lumMod val="50000"/>
                  </a:schemeClr>
                </a:solidFill>
                <a:effectLst/>
                <a:uLnTx/>
                <a:uFillTx/>
                <a:latin typeface="Arial"/>
                <a:ea typeface="+mn-ea"/>
                <a:cs typeface="Arial"/>
              </a:rPr>
              <a:t> לארגון והעובדים-מה תרומת העובד לארגון? וכיצד זה חוזר מהארגון לעובד?(בונוסים קידום העשרת עיסוקים ועוד)</a:t>
            </a:r>
            <a:r>
              <a:rPr kumimoji="0" lang="he-IL" altLang="he-IL" sz="2400" b="0" i="0" u="none" strike="noStrike" kern="0" cap="none" spc="0" normalizeH="0" baseline="0" noProof="0" dirty="0">
                <a:ln>
                  <a:noFill/>
                </a:ln>
                <a:solidFill>
                  <a:schemeClr val="accent6">
                    <a:lumMod val="50000"/>
                  </a:schemeClr>
                </a:solidFill>
                <a:effectLst/>
                <a:uLnTx/>
                <a:uFillTx/>
                <a:latin typeface="Arial"/>
                <a:ea typeface="+mn-ea"/>
                <a:cs typeface="Arial"/>
              </a:rPr>
              <a:t>	</a:t>
            </a:r>
          </a:p>
        </p:txBody>
      </p:sp>
    </p:spTree>
    <p:extLst>
      <p:ext uri="{BB962C8B-B14F-4D97-AF65-F5344CB8AC3E}">
        <p14:creationId xmlns:p14="http://schemas.microsoft.com/office/powerpoint/2010/main" val="297331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a:extLst>
              <a:ext uri="{FF2B5EF4-FFF2-40B4-BE49-F238E27FC236}">
                <a16:creationId xmlns:a16="http://schemas.microsoft.com/office/drawing/2014/main" id="{8B2071A6-9D49-4189-8DBC-BCC9F861512A}"/>
              </a:ext>
            </a:extLst>
          </p:cNvPr>
          <p:cNvSpPr>
            <a:spLocks noGrp="1"/>
          </p:cNvSpPr>
          <p:nvPr>
            <p:ph type="sldNum" sz="quarter" idx="10"/>
          </p:nvPr>
        </p:nvSpPr>
        <p:spPr>
          <a:xfrm>
            <a:off x="10831445" y="567812"/>
            <a:ext cx="127635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fld id="{ECFD129E-7C47-4215-AC0A-0B4CA12C406D}" type="slidenum">
              <a:rPr lang="he-IL" altLang="he-IL" sz="1400" b="1"/>
              <a:pPr algn="ctr">
                <a:spcBef>
                  <a:spcPct val="0"/>
                </a:spcBef>
                <a:buFontTx/>
                <a:buNone/>
              </a:pPr>
              <a:t>7</a:t>
            </a:fld>
            <a:endParaRPr lang="en-US" altLang="he-IL" sz="1400" b="1" dirty="0"/>
          </a:p>
        </p:txBody>
      </p:sp>
      <p:sp>
        <p:nvSpPr>
          <p:cNvPr id="7" name="Freeform 6">
            <a:extLst>
              <a:ext uri="{FF2B5EF4-FFF2-40B4-BE49-F238E27FC236}">
                <a16:creationId xmlns:a16="http://schemas.microsoft.com/office/drawing/2014/main" id="{55D68CFC-CFB5-43EC-8DC2-02929F516F5B}"/>
              </a:ext>
            </a:extLst>
          </p:cNvPr>
          <p:cNvSpPr/>
          <p:nvPr/>
        </p:nvSpPr>
        <p:spPr>
          <a:xfrm>
            <a:off x="4046539" y="2265364"/>
            <a:ext cx="2092325" cy="1481137"/>
          </a:xfrm>
          <a:custGeom>
            <a:avLst/>
            <a:gdLst>
              <a:gd name="connsiteX0" fmla="*/ 0 w 1323975"/>
              <a:gd name="connsiteY0" fmla="*/ 1343025 h 1343025"/>
              <a:gd name="connsiteX1" fmla="*/ 19050 w 1323975"/>
              <a:gd name="connsiteY1" fmla="*/ 1190625 h 1343025"/>
              <a:gd name="connsiteX2" fmla="*/ 47625 w 1323975"/>
              <a:gd name="connsiteY2" fmla="*/ 1047750 h 1343025"/>
              <a:gd name="connsiteX3" fmla="*/ 123825 w 1323975"/>
              <a:gd name="connsiteY3" fmla="*/ 857250 h 1343025"/>
              <a:gd name="connsiteX4" fmla="*/ 228600 w 1323975"/>
              <a:gd name="connsiteY4" fmla="*/ 685800 h 1343025"/>
              <a:gd name="connsiteX5" fmla="*/ 342900 w 1323975"/>
              <a:gd name="connsiteY5" fmla="*/ 552450 h 1343025"/>
              <a:gd name="connsiteX6" fmla="*/ 476250 w 1323975"/>
              <a:gd name="connsiteY6" fmla="*/ 419100 h 1343025"/>
              <a:gd name="connsiteX7" fmla="*/ 609600 w 1323975"/>
              <a:gd name="connsiteY7" fmla="*/ 314325 h 1343025"/>
              <a:gd name="connsiteX8" fmla="*/ 742950 w 1323975"/>
              <a:gd name="connsiteY8" fmla="*/ 228600 h 1343025"/>
              <a:gd name="connsiteX9" fmla="*/ 904875 w 1323975"/>
              <a:gd name="connsiteY9" fmla="*/ 142875 h 1343025"/>
              <a:gd name="connsiteX10" fmla="*/ 1076325 w 1323975"/>
              <a:gd name="connsiteY10" fmla="*/ 76200 h 1343025"/>
              <a:gd name="connsiteX11" fmla="*/ 1209675 w 1323975"/>
              <a:gd name="connsiteY11" fmla="*/ 28575 h 1343025"/>
              <a:gd name="connsiteX12" fmla="*/ 1209675 w 1323975"/>
              <a:gd name="connsiteY12" fmla="*/ 28575 h 1343025"/>
              <a:gd name="connsiteX13" fmla="*/ 1209675 w 1323975"/>
              <a:gd name="connsiteY13" fmla="*/ 28575 h 1343025"/>
              <a:gd name="connsiteX14" fmla="*/ 1219200 w 1323975"/>
              <a:gd name="connsiteY14" fmla="*/ 28575 h 1343025"/>
              <a:gd name="connsiteX15" fmla="*/ 1323975 w 1323975"/>
              <a:gd name="connsiteY15" fmla="*/ 0 h 134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23975" h="1343025">
                <a:moveTo>
                  <a:pt x="0" y="1343025"/>
                </a:moveTo>
                <a:cubicBezTo>
                  <a:pt x="5556" y="1291431"/>
                  <a:pt x="11113" y="1239837"/>
                  <a:pt x="19050" y="1190625"/>
                </a:cubicBezTo>
                <a:cubicBezTo>
                  <a:pt x="26987" y="1141413"/>
                  <a:pt x="30162" y="1103313"/>
                  <a:pt x="47625" y="1047750"/>
                </a:cubicBezTo>
                <a:cubicBezTo>
                  <a:pt x="65088" y="992187"/>
                  <a:pt x="93663" y="917575"/>
                  <a:pt x="123825" y="857250"/>
                </a:cubicBezTo>
                <a:cubicBezTo>
                  <a:pt x="153987" y="796925"/>
                  <a:pt x="192088" y="736600"/>
                  <a:pt x="228600" y="685800"/>
                </a:cubicBezTo>
                <a:cubicBezTo>
                  <a:pt x="265112" y="635000"/>
                  <a:pt x="301625" y="596900"/>
                  <a:pt x="342900" y="552450"/>
                </a:cubicBezTo>
                <a:cubicBezTo>
                  <a:pt x="384175" y="508000"/>
                  <a:pt x="431800" y="458788"/>
                  <a:pt x="476250" y="419100"/>
                </a:cubicBezTo>
                <a:cubicBezTo>
                  <a:pt x="520700" y="379413"/>
                  <a:pt x="565150" y="346075"/>
                  <a:pt x="609600" y="314325"/>
                </a:cubicBezTo>
                <a:cubicBezTo>
                  <a:pt x="654050" y="282575"/>
                  <a:pt x="693738" y="257175"/>
                  <a:pt x="742950" y="228600"/>
                </a:cubicBezTo>
                <a:cubicBezTo>
                  <a:pt x="792163" y="200025"/>
                  <a:pt x="849313" y="168275"/>
                  <a:pt x="904875" y="142875"/>
                </a:cubicBezTo>
                <a:cubicBezTo>
                  <a:pt x="960438" y="117475"/>
                  <a:pt x="1025525" y="95250"/>
                  <a:pt x="1076325" y="76200"/>
                </a:cubicBezTo>
                <a:cubicBezTo>
                  <a:pt x="1127125" y="57150"/>
                  <a:pt x="1209675" y="28575"/>
                  <a:pt x="1209675" y="28575"/>
                </a:cubicBezTo>
                <a:lnTo>
                  <a:pt x="1209675" y="28575"/>
                </a:lnTo>
                <a:lnTo>
                  <a:pt x="1209675" y="28575"/>
                </a:lnTo>
                <a:cubicBezTo>
                  <a:pt x="1211262" y="28575"/>
                  <a:pt x="1200150" y="33337"/>
                  <a:pt x="1219200" y="28575"/>
                </a:cubicBezTo>
                <a:cubicBezTo>
                  <a:pt x="1238250" y="23813"/>
                  <a:pt x="1281112" y="11906"/>
                  <a:pt x="1323975" y="0"/>
                </a:cubicBezTo>
              </a:path>
            </a:pathLst>
          </a:cu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he-IL" dirty="0"/>
          </a:p>
        </p:txBody>
      </p:sp>
      <p:sp>
        <p:nvSpPr>
          <p:cNvPr id="8" name="Freeform 7">
            <a:extLst>
              <a:ext uri="{FF2B5EF4-FFF2-40B4-BE49-F238E27FC236}">
                <a16:creationId xmlns:a16="http://schemas.microsoft.com/office/drawing/2014/main" id="{4970CB22-8DB1-4FB8-9A54-ACE5550793E6}"/>
              </a:ext>
            </a:extLst>
          </p:cNvPr>
          <p:cNvSpPr/>
          <p:nvPr/>
        </p:nvSpPr>
        <p:spPr>
          <a:xfrm>
            <a:off x="5957888" y="2220914"/>
            <a:ext cx="3814762" cy="1609725"/>
          </a:xfrm>
          <a:custGeom>
            <a:avLst/>
            <a:gdLst>
              <a:gd name="connsiteX0" fmla="*/ 0 w 2414587"/>
              <a:gd name="connsiteY0" fmla="*/ 69850 h 1460500"/>
              <a:gd name="connsiteX1" fmla="*/ 304800 w 2414587"/>
              <a:gd name="connsiteY1" fmla="*/ 12700 h 1460500"/>
              <a:gd name="connsiteX2" fmla="*/ 485775 w 2414587"/>
              <a:gd name="connsiteY2" fmla="*/ 3175 h 1460500"/>
              <a:gd name="connsiteX3" fmla="*/ 676275 w 2414587"/>
              <a:gd name="connsiteY3" fmla="*/ 3175 h 1460500"/>
              <a:gd name="connsiteX4" fmla="*/ 885825 w 2414587"/>
              <a:gd name="connsiteY4" fmla="*/ 22225 h 1460500"/>
              <a:gd name="connsiteX5" fmla="*/ 1076325 w 2414587"/>
              <a:gd name="connsiteY5" fmla="*/ 50800 h 1460500"/>
              <a:gd name="connsiteX6" fmla="*/ 1266825 w 2414587"/>
              <a:gd name="connsiteY6" fmla="*/ 98425 h 1460500"/>
              <a:gd name="connsiteX7" fmla="*/ 1447800 w 2414587"/>
              <a:gd name="connsiteY7" fmla="*/ 165100 h 1460500"/>
              <a:gd name="connsiteX8" fmla="*/ 1657350 w 2414587"/>
              <a:gd name="connsiteY8" fmla="*/ 260350 h 1460500"/>
              <a:gd name="connsiteX9" fmla="*/ 1838325 w 2414587"/>
              <a:gd name="connsiteY9" fmla="*/ 374650 h 1460500"/>
              <a:gd name="connsiteX10" fmla="*/ 2000250 w 2414587"/>
              <a:gd name="connsiteY10" fmla="*/ 508000 h 1460500"/>
              <a:gd name="connsiteX11" fmla="*/ 2124075 w 2414587"/>
              <a:gd name="connsiteY11" fmla="*/ 650875 h 1460500"/>
              <a:gd name="connsiteX12" fmla="*/ 2219325 w 2414587"/>
              <a:gd name="connsiteY12" fmla="*/ 774700 h 1460500"/>
              <a:gd name="connsiteX13" fmla="*/ 2324100 w 2414587"/>
              <a:gd name="connsiteY13" fmla="*/ 965200 h 1460500"/>
              <a:gd name="connsiteX14" fmla="*/ 2381250 w 2414587"/>
              <a:gd name="connsiteY14" fmla="*/ 1146175 h 1460500"/>
              <a:gd name="connsiteX15" fmla="*/ 2409825 w 2414587"/>
              <a:gd name="connsiteY15" fmla="*/ 1308100 h 1460500"/>
              <a:gd name="connsiteX16" fmla="*/ 2409825 w 2414587"/>
              <a:gd name="connsiteY16" fmla="*/ 1460500 h 1460500"/>
              <a:gd name="connsiteX17" fmla="*/ 2409825 w 2414587"/>
              <a:gd name="connsiteY17" fmla="*/ 1460500 h 1460500"/>
              <a:gd name="connsiteX18" fmla="*/ 2409825 w 2414587"/>
              <a:gd name="connsiteY18" fmla="*/ 1460500 h 1460500"/>
              <a:gd name="connsiteX19" fmla="*/ 2409825 w 2414587"/>
              <a:gd name="connsiteY19" fmla="*/ 1460500 h 1460500"/>
              <a:gd name="connsiteX20" fmla="*/ 2409825 w 2414587"/>
              <a:gd name="connsiteY20" fmla="*/ 1450975 h 1460500"/>
              <a:gd name="connsiteX21" fmla="*/ 2400300 w 2414587"/>
              <a:gd name="connsiteY21" fmla="*/ 1460500 h 1460500"/>
              <a:gd name="connsiteX22" fmla="*/ 2400300 w 2414587"/>
              <a:gd name="connsiteY22" fmla="*/ 1450975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14587" h="1460500">
                <a:moveTo>
                  <a:pt x="0" y="69850"/>
                </a:moveTo>
                <a:cubicBezTo>
                  <a:pt x="111919" y="46831"/>
                  <a:pt x="223838" y="23813"/>
                  <a:pt x="304800" y="12700"/>
                </a:cubicBezTo>
                <a:cubicBezTo>
                  <a:pt x="385763" y="1588"/>
                  <a:pt x="423863" y="4762"/>
                  <a:pt x="485775" y="3175"/>
                </a:cubicBezTo>
                <a:cubicBezTo>
                  <a:pt x="547687" y="1588"/>
                  <a:pt x="609600" y="0"/>
                  <a:pt x="676275" y="3175"/>
                </a:cubicBezTo>
                <a:cubicBezTo>
                  <a:pt x="742950" y="6350"/>
                  <a:pt x="819150" y="14288"/>
                  <a:pt x="885825" y="22225"/>
                </a:cubicBezTo>
                <a:cubicBezTo>
                  <a:pt x="952500" y="30162"/>
                  <a:pt x="1012825" y="38100"/>
                  <a:pt x="1076325" y="50800"/>
                </a:cubicBezTo>
                <a:cubicBezTo>
                  <a:pt x="1139825" y="63500"/>
                  <a:pt x="1204912" y="79375"/>
                  <a:pt x="1266825" y="98425"/>
                </a:cubicBezTo>
                <a:cubicBezTo>
                  <a:pt x="1328738" y="117475"/>
                  <a:pt x="1382713" y="138113"/>
                  <a:pt x="1447800" y="165100"/>
                </a:cubicBezTo>
                <a:cubicBezTo>
                  <a:pt x="1512887" y="192087"/>
                  <a:pt x="1592262" y="225425"/>
                  <a:pt x="1657350" y="260350"/>
                </a:cubicBezTo>
                <a:cubicBezTo>
                  <a:pt x="1722438" y="295275"/>
                  <a:pt x="1781175" y="333375"/>
                  <a:pt x="1838325" y="374650"/>
                </a:cubicBezTo>
                <a:cubicBezTo>
                  <a:pt x="1895475" y="415925"/>
                  <a:pt x="1952625" y="461963"/>
                  <a:pt x="2000250" y="508000"/>
                </a:cubicBezTo>
                <a:cubicBezTo>
                  <a:pt x="2047875" y="554038"/>
                  <a:pt x="2087563" y="606425"/>
                  <a:pt x="2124075" y="650875"/>
                </a:cubicBezTo>
                <a:cubicBezTo>
                  <a:pt x="2160587" y="695325"/>
                  <a:pt x="2185987" y="722312"/>
                  <a:pt x="2219325" y="774700"/>
                </a:cubicBezTo>
                <a:cubicBezTo>
                  <a:pt x="2252663" y="827088"/>
                  <a:pt x="2297113" y="903288"/>
                  <a:pt x="2324100" y="965200"/>
                </a:cubicBezTo>
                <a:cubicBezTo>
                  <a:pt x="2351087" y="1027112"/>
                  <a:pt x="2366963" y="1089025"/>
                  <a:pt x="2381250" y="1146175"/>
                </a:cubicBezTo>
                <a:cubicBezTo>
                  <a:pt x="2395538" y="1203325"/>
                  <a:pt x="2405063" y="1255713"/>
                  <a:pt x="2409825" y="1308100"/>
                </a:cubicBezTo>
                <a:cubicBezTo>
                  <a:pt x="2414587" y="1360487"/>
                  <a:pt x="2409825" y="1460500"/>
                  <a:pt x="2409825" y="1460500"/>
                </a:cubicBezTo>
                <a:lnTo>
                  <a:pt x="2409825" y="1460500"/>
                </a:lnTo>
                <a:lnTo>
                  <a:pt x="2409825" y="1460500"/>
                </a:lnTo>
                <a:lnTo>
                  <a:pt x="2409825" y="1460500"/>
                </a:lnTo>
                <a:cubicBezTo>
                  <a:pt x="2409825" y="1458913"/>
                  <a:pt x="2411412" y="1450975"/>
                  <a:pt x="2409825" y="1450975"/>
                </a:cubicBezTo>
                <a:cubicBezTo>
                  <a:pt x="2408238" y="1450975"/>
                  <a:pt x="2401887" y="1460500"/>
                  <a:pt x="2400300" y="1460500"/>
                </a:cubicBezTo>
                <a:cubicBezTo>
                  <a:pt x="2398713" y="1460500"/>
                  <a:pt x="2399506" y="1455737"/>
                  <a:pt x="2400300" y="1450975"/>
                </a:cubicBezTo>
              </a:path>
            </a:pathLst>
          </a:cu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he-IL" dirty="0"/>
          </a:p>
        </p:txBody>
      </p:sp>
      <p:sp>
        <p:nvSpPr>
          <p:cNvPr id="9" name="Freeform 8">
            <a:extLst>
              <a:ext uri="{FF2B5EF4-FFF2-40B4-BE49-F238E27FC236}">
                <a16:creationId xmlns:a16="http://schemas.microsoft.com/office/drawing/2014/main" id="{2471E799-B1C7-4C09-91A2-E4B231A5FDE0}"/>
              </a:ext>
            </a:extLst>
          </p:cNvPr>
          <p:cNvSpPr/>
          <p:nvPr/>
        </p:nvSpPr>
        <p:spPr>
          <a:xfrm>
            <a:off x="5957889" y="3746501"/>
            <a:ext cx="3806825" cy="2049463"/>
          </a:xfrm>
          <a:custGeom>
            <a:avLst/>
            <a:gdLst>
              <a:gd name="connsiteX0" fmla="*/ 2409825 w 2409825"/>
              <a:gd name="connsiteY0" fmla="*/ 0 h 1860550"/>
              <a:gd name="connsiteX1" fmla="*/ 2390775 w 2409825"/>
              <a:gd name="connsiteY1" fmla="*/ 190500 h 1860550"/>
              <a:gd name="connsiteX2" fmla="*/ 2390775 w 2409825"/>
              <a:gd name="connsiteY2" fmla="*/ 190500 h 1860550"/>
              <a:gd name="connsiteX3" fmla="*/ 2352675 w 2409825"/>
              <a:gd name="connsiteY3" fmla="*/ 371475 h 1860550"/>
              <a:gd name="connsiteX4" fmla="*/ 2286000 w 2409825"/>
              <a:gd name="connsiteY4" fmla="*/ 561975 h 1860550"/>
              <a:gd name="connsiteX5" fmla="*/ 2219325 w 2409825"/>
              <a:gd name="connsiteY5" fmla="*/ 723900 h 1860550"/>
              <a:gd name="connsiteX6" fmla="*/ 2095500 w 2409825"/>
              <a:gd name="connsiteY6" fmla="*/ 914400 h 1860550"/>
              <a:gd name="connsiteX7" fmla="*/ 1990725 w 2409825"/>
              <a:gd name="connsiteY7" fmla="*/ 1047750 h 1860550"/>
              <a:gd name="connsiteX8" fmla="*/ 1876425 w 2409825"/>
              <a:gd name="connsiteY8" fmla="*/ 1171575 h 1860550"/>
              <a:gd name="connsiteX9" fmla="*/ 1733550 w 2409825"/>
              <a:gd name="connsiteY9" fmla="*/ 1295400 h 1860550"/>
              <a:gd name="connsiteX10" fmla="*/ 1543050 w 2409825"/>
              <a:gd name="connsiteY10" fmla="*/ 1428750 h 1860550"/>
              <a:gd name="connsiteX11" fmla="*/ 1314450 w 2409825"/>
              <a:gd name="connsiteY11" fmla="*/ 1552575 h 1860550"/>
              <a:gd name="connsiteX12" fmla="*/ 1104900 w 2409825"/>
              <a:gd name="connsiteY12" fmla="*/ 1647825 h 1860550"/>
              <a:gd name="connsiteX13" fmla="*/ 838200 w 2409825"/>
              <a:gd name="connsiteY13" fmla="*/ 1743075 h 1860550"/>
              <a:gd name="connsiteX14" fmla="*/ 561975 w 2409825"/>
              <a:gd name="connsiteY14" fmla="*/ 1809750 h 1860550"/>
              <a:gd name="connsiteX15" fmla="*/ 342900 w 2409825"/>
              <a:gd name="connsiteY15" fmla="*/ 1838325 h 1860550"/>
              <a:gd name="connsiteX16" fmla="*/ 171450 w 2409825"/>
              <a:gd name="connsiteY16" fmla="*/ 1857375 h 1860550"/>
              <a:gd name="connsiteX17" fmla="*/ 0 w 2409825"/>
              <a:gd name="connsiteY17" fmla="*/ 1857375 h 1860550"/>
              <a:gd name="connsiteX18" fmla="*/ 0 w 2409825"/>
              <a:gd name="connsiteY18" fmla="*/ 1857375 h 186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09825" h="1860550">
                <a:moveTo>
                  <a:pt x="2409825" y="0"/>
                </a:moveTo>
                <a:lnTo>
                  <a:pt x="2390775" y="190500"/>
                </a:lnTo>
                <a:lnTo>
                  <a:pt x="2390775" y="190500"/>
                </a:lnTo>
                <a:cubicBezTo>
                  <a:pt x="2384425" y="220662"/>
                  <a:pt x="2370137" y="309563"/>
                  <a:pt x="2352675" y="371475"/>
                </a:cubicBezTo>
                <a:cubicBezTo>
                  <a:pt x="2335213" y="433387"/>
                  <a:pt x="2308225" y="503238"/>
                  <a:pt x="2286000" y="561975"/>
                </a:cubicBezTo>
                <a:cubicBezTo>
                  <a:pt x="2263775" y="620712"/>
                  <a:pt x="2251075" y="665163"/>
                  <a:pt x="2219325" y="723900"/>
                </a:cubicBezTo>
                <a:cubicBezTo>
                  <a:pt x="2187575" y="782637"/>
                  <a:pt x="2133600" y="860425"/>
                  <a:pt x="2095500" y="914400"/>
                </a:cubicBezTo>
                <a:cubicBezTo>
                  <a:pt x="2057400" y="968375"/>
                  <a:pt x="2027238" y="1004888"/>
                  <a:pt x="1990725" y="1047750"/>
                </a:cubicBezTo>
                <a:cubicBezTo>
                  <a:pt x="1954213" y="1090613"/>
                  <a:pt x="1919287" y="1130300"/>
                  <a:pt x="1876425" y="1171575"/>
                </a:cubicBezTo>
                <a:cubicBezTo>
                  <a:pt x="1833563" y="1212850"/>
                  <a:pt x="1789113" y="1252538"/>
                  <a:pt x="1733550" y="1295400"/>
                </a:cubicBezTo>
                <a:cubicBezTo>
                  <a:pt x="1677988" y="1338263"/>
                  <a:pt x="1612900" y="1385887"/>
                  <a:pt x="1543050" y="1428750"/>
                </a:cubicBezTo>
                <a:cubicBezTo>
                  <a:pt x="1473200" y="1471613"/>
                  <a:pt x="1387475" y="1516063"/>
                  <a:pt x="1314450" y="1552575"/>
                </a:cubicBezTo>
                <a:cubicBezTo>
                  <a:pt x="1241425" y="1589087"/>
                  <a:pt x="1184275" y="1616075"/>
                  <a:pt x="1104900" y="1647825"/>
                </a:cubicBezTo>
                <a:cubicBezTo>
                  <a:pt x="1025525" y="1679575"/>
                  <a:pt x="928688" y="1716088"/>
                  <a:pt x="838200" y="1743075"/>
                </a:cubicBezTo>
                <a:cubicBezTo>
                  <a:pt x="747713" y="1770063"/>
                  <a:pt x="644525" y="1793875"/>
                  <a:pt x="561975" y="1809750"/>
                </a:cubicBezTo>
                <a:cubicBezTo>
                  <a:pt x="479425" y="1825625"/>
                  <a:pt x="407987" y="1830388"/>
                  <a:pt x="342900" y="1838325"/>
                </a:cubicBezTo>
                <a:cubicBezTo>
                  <a:pt x="277813" y="1846262"/>
                  <a:pt x="228600" y="1854200"/>
                  <a:pt x="171450" y="1857375"/>
                </a:cubicBezTo>
                <a:cubicBezTo>
                  <a:pt x="114300" y="1860550"/>
                  <a:pt x="0" y="1857375"/>
                  <a:pt x="0" y="1857375"/>
                </a:cubicBezTo>
                <a:lnTo>
                  <a:pt x="0" y="1857375"/>
                </a:lnTo>
              </a:path>
            </a:pathLst>
          </a:cu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he-IL" dirty="0"/>
          </a:p>
        </p:txBody>
      </p:sp>
      <p:sp>
        <p:nvSpPr>
          <p:cNvPr id="10" name="Freeform 9">
            <a:extLst>
              <a:ext uri="{FF2B5EF4-FFF2-40B4-BE49-F238E27FC236}">
                <a16:creationId xmlns:a16="http://schemas.microsoft.com/office/drawing/2014/main" id="{27A3DA0F-A617-4B94-B8D8-4D4EC4EACC61}"/>
              </a:ext>
            </a:extLst>
          </p:cNvPr>
          <p:cNvSpPr/>
          <p:nvPr/>
        </p:nvSpPr>
        <p:spPr>
          <a:xfrm>
            <a:off x="2143126" y="3724276"/>
            <a:ext cx="3800475" cy="2068513"/>
          </a:xfrm>
          <a:custGeom>
            <a:avLst/>
            <a:gdLst>
              <a:gd name="connsiteX0" fmla="*/ 2405062 w 2405062"/>
              <a:gd name="connsiteY0" fmla="*/ 1876425 h 1876425"/>
              <a:gd name="connsiteX1" fmla="*/ 2224087 w 2405062"/>
              <a:gd name="connsiteY1" fmla="*/ 1876425 h 1876425"/>
              <a:gd name="connsiteX2" fmla="*/ 2224087 w 2405062"/>
              <a:gd name="connsiteY2" fmla="*/ 1876425 h 1876425"/>
              <a:gd name="connsiteX3" fmla="*/ 2005012 w 2405062"/>
              <a:gd name="connsiteY3" fmla="*/ 1847850 h 1876425"/>
              <a:gd name="connsiteX4" fmla="*/ 1757362 w 2405062"/>
              <a:gd name="connsiteY4" fmla="*/ 1809750 h 1876425"/>
              <a:gd name="connsiteX5" fmla="*/ 1566862 w 2405062"/>
              <a:gd name="connsiteY5" fmla="*/ 1762125 h 1876425"/>
              <a:gd name="connsiteX6" fmla="*/ 1433512 w 2405062"/>
              <a:gd name="connsiteY6" fmla="*/ 1724025 h 1876425"/>
              <a:gd name="connsiteX7" fmla="*/ 1271587 w 2405062"/>
              <a:gd name="connsiteY7" fmla="*/ 1657350 h 1876425"/>
              <a:gd name="connsiteX8" fmla="*/ 1157287 w 2405062"/>
              <a:gd name="connsiteY8" fmla="*/ 1609725 h 1876425"/>
              <a:gd name="connsiteX9" fmla="*/ 995362 w 2405062"/>
              <a:gd name="connsiteY9" fmla="*/ 1524000 h 1876425"/>
              <a:gd name="connsiteX10" fmla="*/ 814387 w 2405062"/>
              <a:gd name="connsiteY10" fmla="*/ 1419225 h 1876425"/>
              <a:gd name="connsiteX11" fmla="*/ 661987 w 2405062"/>
              <a:gd name="connsiteY11" fmla="*/ 1304925 h 1876425"/>
              <a:gd name="connsiteX12" fmla="*/ 538162 w 2405062"/>
              <a:gd name="connsiteY12" fmla="*/ 1190625 h 1876425"/>
              <a:gd name="connsiteX13" fmla="*/ 414337 w 2405062"/>
              <a:gd name="connsiteY13" fmla="*/ 1057275 h 1876425"/>
              <a:gd name="connsiteX14" fmla="*/ 290512 w 2405062"/>
              <a:gd name="connsiteY14" fmla="*/ 904875 h 1876425"/>
              <a:gd name="connsiteX15" fmla="*/ 185737 w 2405062"/>
              <a:gd name="connsiteY15" fmla="*/ 714375 h 1876425"/>
              <a:gd name="connsiteX16" fmla="*/ 100012 w 2405062"/>
              <a:gd name="connsiteY16" fmla="*/ 542925 h 1876425"/>
              <a:gd name="connsiteX17" fmla="*/ 33337 w 2405062"/>
              <a:gd name="connsiteY17" fmla="*/ 314325 h 1876425"/>
              <a:gd name="connsiteX18" fmla="*/ 4762 w 2405062"/>
              <a:gd name="connsiteY18" fmla="*/ 104775 h 1876425"/>
              <a:gd name="connsiteX19" fmla="*/ 4762 w 2405062"/>
              <a:gd name="connsiteY19" fmla="*/ 0 h 1876425"/>
              <a:gd name="connsiteX20" fmla="*/ 4762 w 2405062"/>
              <a:gd name="connsiteY20" fmla="*/ 0 h 1876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05062" h="1876425">
                <a:moveTo>
                  <a:pt x="2405062" y="1876425"/>
                </a:moveTo>
                <a:lnTo>
                  <a:pt x="2224087" y="1876425"/>
                </a:lnTo>
                <a:lnTo>
                  <a:pt x="2224087" y="1876425"/>
                </a:lnTo>
                <a:lnTo>
                  <a:pt x="2005012" y="1847850"/>
                </a:lnTo>
                <a:cubicBezTo>
                  <a:pt x="1927225" y="1836738"/>
                  <a:pt x="1830387" y="1824037"/>
                  <a:pt x="1757362" y="1809750"/>
                </a:cubicBezTo>
                <a:cubicBezTo>
                  <a:pt x="1684337" y="1795463"/>
                  <a:pt x="1620837" y="1776413"/>
                  <a:pt x="1566862" y="1762125"/>
                </a:cubicBezTo>
                <a:cubicBezTo>
                  <a:pt x="1512887" y="1747838"/>
                  <a:pt x="1482724" y="1741487"/>
                  <a:pt x="1433512" y="1724025"/>
                </a:cubicBezTo>
                <a:cubicBezTo>
                  <a:pt x="1384300" y="1706563"/>
                  <a:pt x="1271587" y="1657350"/>
                  <a:pt x="1271587" y="1657350"/>
                </a:cubicBezTo>
                <a:cubicBezTo>
                  <a:pt x="1225550" y="1638300"/>
                  <a:pt x="1203324" y="1631950"/>
                  <a:pt x="1157287" y="1609725"/>
                </a:cubicBezTo>
                <a:cubicBezTo>
                  <a:pt x="1111250" y="1587500"/>
                  <a:pt x="1052512" y="1555750"/>
                  <a:pt x="995362" y="1524000"/>
                </a:cubicBezTo>
                <a:cubicBezTo>
                  <a:pt x="938212" y="1492250"/>
                  <a:pt x="869950" y="1455738"/>
                  <a:pt x="814387" y="1419225"/>
                </a:cubicBezTo>
                <a:cubicBezTo>
                  <a:pt x="758825" y="1382713"/>
                  <a:pt x="708024" y="1343025"/>
                  <a:pt x="661987" y="1304925"/>
                </a:cubicBezTo>
                <a:cubicBezTo>
                  <a:pt x="615950" y="1266825"/>
                  <a:pt x="579437" y="1231900"/>
                  <a:pt x="538162" y="1190625"/>
                </a:cubicBezTo>
                <a:cubicBezTo>
                  <a:pt x="496887" y="1149350"/>
                  <a:pt x="455612" y="1104900"/>
                  <a:pt x="414337" y="1057275"/>
                </a:cubicBezTo>
                <a:cubicBezTo>
                  <a:pt x="373062" y="1009650"/>
                  <a:pt x="328612" y="962025"/>
                  <a:pt x="290512" y="904875"/>
                </a:cubicBezTo>
                <a:cubicBezTo>
                  <a:pt x="252412" y="847725"/>
                  <a:pt x="217487" y="774700"/>
                  <a:pt x="185737" y="714375"/>
                </a:cubicBezTo>
                <a:cubicBezTo>
                  <a:pt x="153987" y="654050"/>
                  <a:pt x="125412" y="609600"/>
                  <a:pt x="100012" y="542925"/>
                </a:cubicBezTo>
                <a:cubicBezTo>
                  <a:pt x="74612" y="476250"/>
                  <a:pt x="49212" y="387350"/>
                  <a:pt x="33337" y="314325"/>
                </a:cubicBezTo>
                <a:cubicBezTo>
                  <a:pt x="17462" y="241300"/>
                  <a:pt x="9524" y="157162"/>
                  <a:pt x="4762" y="104775"/>
                </a:cubicBezTo>
                <a:cubicBezTo>
                  <a:pt x="0" y="52388"/>
                  <a:pt x="4762" y="0"/>
                  <a:pt x="4762" y="0"/>
                </a:cubicBezTo>
                <a:lnTo>
                  <a:pt x="4762" y="0"/>
                </a:lnTo>
              </a:path>
            </a:pathLst>
          </a:cu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he-IL" dirty="0"/>
          </a:p>
        </p:txBody>
      </p:sp>
      <p:sp>
        <p:nvSpPr>
          <p:cNvPr id="11" name="Freeform 10">
            <a:extLst>
              <a:ext uri="{FF2B5EF4-FFF2-40B4-BE49-F238E27FC236}">
                <a16:creationId xmlns:a16="http://schemas.microsoft.com/office/drawing/2014/main" id="{4D0F9F4C-F553-472C-AA55-48444E32E96A}"/>
              </a:ext>
            </a:extLst>
          </p:cNvPr>
          <p:cNvSpPr/>
          <p:nvPr/>
        </p:nvSpPr>
        <p:spPr>
          <a:xfrm>
            <a:off x="2151064" y="1238251"/>
            <a:ext cx="3824287" cy="2517775"/>
          </a:xfrm>
          <a:custGeom>
            <a:avLst/>
            <a:gdLst>
              <a:gd name="connsiteX0" fmla="*/ 0 w 2420937"/>
              <a:gd name="connsiteY0" fmla="*/ 2286000 h 2286000"/>
              <a:gd name="connsiteX1" fmla="*/ 9525 w 2420937"/>
              <a:gd name="connsiteY1" fmla="*/ 2124075 h 2286000"/>
              <a:gd name="connsiteX2" fmla="*/ 38100 w 2420937"/>
              <a:gd name="connsiteY2" fmla="*/ 1924050 h 2286000"/>
              <a:gd name="connsiteX3" fmla="*/ 104775 w 2420937"/>
              <a:gd name="connsiteY3" fmla="*/ 1676400 h 2286000"/>
              <a:gd name="connsiteX4" fmla="*/ 200025 w 2420937"/>
              <a:gd name="connsiteY4" fmla="*/ 1447800 h 2286000"/>
              <a:gd name="connsiteX5" fmla="*/ 304800 w 2420937"/>
              <a:gd name="connsiteY5" fmla="*/ 1266825 h 2286000"/>
              <a:gd name="connsiteX6" fmla="*/ 428625 w 2420937"/>
              <a:gd name="connsiteY6" fmla="*/ 1095375 h 2286000"/>
              <a:gd name="connsiteX7" fmla="*/ 600075 w 2420937"/>
              <a:gd name="connsiteY7" fmla="*/ 904875 h 2286000"/>
              <a:gd name="connsiteX8" fmla="*/ 790575 w 2420937"/>
              <a:gd name="connsiteY8" fmla="*/ 723900 h 2286000"/>
              <a:gd name="connsiteX9" fmla="*/ 981075 w 2420937"/>
              <a:gd name="connsiteY9" fmla="*/ 581025 h 2286000"/>
              <a:gd name="connsiteX10" fmla="*/ 1162050 w 2420937"/>
              <a:gd name="connsiteY10" fmla="*/ 457200 h 2286000"/>
              <a:gd name="connsiteX11" fmla="*/ 1390650 w 2420937"/>
              <a:gd name="connsiteY11" fmla="*/ 333375 h 2286000"/>
              <a:gd name="connsiteX12" fmla="*/ 1647825 w 2420937"/>
              <a:gd name="connsiteY12" fmla="*/ 219075 h 2286000"/>
              <a:gd name="connsiteX13" fmla="*/ 1933575 w 2420937"/>
              <a:gd name="connsiteY13" fmla="*/ 114300 h 2286000"/>
              <a:gd name="connsiteX14" fmla="*/ 2247900 w 2420937"/>
              <a:gd name="connsiteY14" fmla="*/ 38100 h 2286000"/>
              <a:gd name="connsiteX15" fmla="*/ 2409825 w 2420937"/>
              <a:gd name="connsiteY15" fmla="*/ 19050 h 2286000"/>
              <a:gd name="connsiteX16" fmla="*/ 2409825 w 2420937"/>
              <a:gd name="connsiteY16" fmla="*/ 19050 h 2286000"/>
              <a:gd name="connsiteX17" fmla="*/ 2409825 w 2420937"/>
              <a:gd name="connsiteY17" fmla="*/ 19050 h 2286000"/>
              <a:gd name="connsiteX18" fmla="*/ 2409825 w 2420937"/>
              <a:gd name="connsiteY18" fmla="*/ 9525 h 2286000"/>
              <a:gd name="connsiteX19" fmla="*/ 2409825 w 2420937"/>
              <a:gd name="connsiteY19" fmla="*/ 9525 h 2286000"/>
              <a:gd name="connsiteX20" fmla="*/ 2400300 w 2420937"/>
              <a:gd name="connsiteY20" fmla="*/ 0 h 2286000"/>
              <a:gd name="connsiteX21" fmla="*/ 2400300 w 2420937"/>
              <a:gd name="connsiteY21" fmla="*/ 0 h 2286000"/>
              <a:gd name="connsiteX22" fmla="*/ 2419350 w 2420937"/>
              <a:gd name="connsiteY22" fmla="*/ 9525 h 2286000"/>
              <a:gd name="connsiteX23" fmla="*/ 2390775 w 2420937"/>
              <a:gd name="connsiteY23" fmla="*/ 9525 h 2286000"/>
              <a:gd name="connsiteX24" fmla="*/ 2419350 w 2420937"/>
              <a:gd name="connsiteY24" fmla="*/ 952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420937" h="2286000">
                <a:moveTo>
                  <a:pt x="0" y="2286000"/>
                </a:moveTo>
                <a:cubicBezTo>
                  <a:pt x="1587" y="2235200"/>
                  <a:pt x="3175" y="2184400"/>
                  <a:pt x="9525" y="2124075"/>
                </a:cubicBezTo>
                <a:cubicBezTo>
                  <a:pt x="15875" y="2063750"/>
                  <a:pt x="22225" y="1998662"/>
                  <a:pt x="38100" y="1924050"/>
                </a:cubicBezTo>
                <a:cubicBezTo>
                  <a:pt x="53975" y="1849438"/>
                  <a:pt x="77788" y="1755775"/>
                  <a:pt x="104775" y="1676400"/>
                </a:cubicBezTo>
                <a:cubicBezTo>
                  <a:pt x="131762" y="1597025"/>
                  <a:pt x="166688" y="1516062"/>
                  <a:pt x="200025" y="1447800"/>
                </a:cubicBezTo>
                <a:cubicBezTo>
                  <a:pt x="233362" y="1379538"/>
                  <a:pt x="266700" y="1325563"/>
                  <a:pt x="304800" y="1266825"/>
                </a:cubicBezTo>
                <a:cubicBezTo>
                  <a:pt x="342900" y="1208087"/>
                  <a:pt x="379413" y="1155700"/>
                  <a:pt x="428625" y="1095375"/>
                </a:cubicBezTo>
                <a:cubicBezTo>
                  <a:pt x="477837" y="1035050"/>
                  <a:pt x="539750" y="966788"/>
                  <a:pt x="600075" y="904875"/>
                </a:cubicBezTo>
                <a:cubicBezTo>
                  <a:pt x="660400" y="842963"/>
                  <a:pt x="727075" y="777875"/>
                  <a:pt x="790575" y="723900"/>
                </a:cubicBezTo>
                <a:cubicBezTo>
                  <a:pt x="854075" y="669925"/>
                  <a:pt x="919162" y="625475"/>
                  <a:pt x="981075" y="581025"/>
                </a:cubicBezTo>
                <a:cubicBezTo>
                  <a:pt x="1042988" y="536575"/>
                  <a:pt x="1093788" y="498475"/>
                  <a:pt x="1162050" y="457200"/>
                </a:cubicBezTo>
                <a:cubicBezTo>
                  <a:pt x="1230313" y="415925"/>
                  <a:pt x="1309688" y="373063"/>
                  <a:pt x="1390650" y="333375"/>
                </a:cubicBezTo>
                <a:cubicBezTo>
                  <a:pt x="1471613" y="293688"/>
                  <a:pt x="1557338" y="255587"/>
                  <a:pt x="1647825" y="219075"/>
                </a:cubicBezTo>
                <a:cubicBezTo>
                  <a:pt x="1738312" y="182563"/>
                  <a:pt x="1833563" y="144463"/>
                  <a:pt x="1933575" y="114300"/>
                </a:cubicBezTo>
                <a:cubicBezTo>
                  <a:pt x="2033588" y="84138"/>
                  <a:pt x="2168525" y="53975"/>
                  <a:pt x="2247900" y="38100"/>
                </a:cubicBezTo>
                <a:cubicBezTo>
                  <a:pt x="2327275" y="22225"/>
                  <a:pt x="2409825" y="19050"/>
                  <a:pt x="2409825" y="19050"/>
                </a:cubicBezTo>
                <a:lnTo>
                  <a:pt x="2409825" y="19050"/>
                </a:lnTo>
                <a:lnTo>
                  <a:pt x="2409825" y="19050"/>
                </a:lnTo>
                <a:lnTo>
                  <a:pt x="2409825" y="9525"/>
                </a:lnTo>
                <a:lnTo>
                  <a:pt x="2409825" y="9525"/>
                </a:lnTo>
                <a:lnTo>
                  <a:pt x="2400300" y="0"/>
                </a:lnTo>
                <a:lnTo>
                  <a:pt x="2400300" y="0"/>
                </a:lnTo>
                <a:cubicBezTo>
                  <a:pt x="2403475" y="1587"/>
                  <a:pt x="2420937" y="7938"/>
                  <a:pt x="2419350" y="9525"/>
                </a:cubicBezTo>
                <a:cubicBezTo>
                  <a:pt x="2417763" y="11112"/>
                  <a:pt x="2390775" y="9525"/>
                  <a:pt x="2390775" y="9525"/>
                </a:cubicBezTo>
                <a:lnTo>
                  <a:pt x="2419350" y="9525"/>
                </a:lnTo>
              </a:path>
            </a:pathLst>
          </a:cu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he-IL" dirty="0"/>
          </a:p>
        </p:txBody>
      </p:sp>
      <p:sp>
        <p:nvSpPr>
          <p:cNvPr id="12" name="Freeform 11">
            <a:extLst>
              <a:ext uri="{FF2B5EF4-FFF2-40B4-BE49-F238E27FC236}">
                <a16:creationId xmlns:a16="http://schemas.microsoft.com/office/drawing/2014/main" id="{C50F18DB-F22C-47A6-BA29-352ECA2803A4}"/>
              </a:ext>
            </a:extLst>
          </p:cNvPr>
          <p:cNvSpPr/>
          <p:nvPr/>
        </p:nvSpPr>
        <p:spPr>
          <a:xfrm>
            <a:off x="6000751" y="1208088"/>
            <a:ext cx="1971675" cy="68262"/>
          </a:xfrm>
          <a:custGeom>
            <a:avLst/>
            <a:gdLst>
              <a:gd name="connsiteX0" fmla="*/ 0 w 1323975"/>
              <a:gd name="connsiteY0" fmla="*/ 49212 h 77787"/>
              <a:gd name="connsiteX1" fmla="*/ 228600 w 1323975"/>
              <a:gd name="connsiteY1" fmla="*/ 20637 h 77787"/>
              <a:gd name="connsiteX2" fmla="*/ 504825 w 1323975"/>
              <a:gd name="connsiteY2" fmla="*/ 1587 h 77787"/>
              <a:gd name="connsiteX3" fmla="*/ 771525 w 1323975"/>
              <a:gd name="connsiteY3" fmla="*/ 11112 h 77787"/>
              <a:gd name="connsiteX4" fmla="*/ 1057275 w 1323975"/>
              <a:gd name="connsiteY4" fmla="*/ 30162 h 77787"/>
              <a:gd name="connsiteX5" fmla="*/ 1323975 w 1323975"/>
              <a:gd name="connsiteY5" fmla="*/ 77787 h 77787"/>
              <a:gd name="connsiteX6" fmla="*/ 1323975 w 1323975"/>
              <a:gd name="connsiteY6" fmla="*/ 77787 h 77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975" h="77787">
                <a:moveTo>
                  <a:pt x="0" y="49212"/>
                </a:moveTo>
                <a:cubicBezTo>
                  <a:pt x="72231" y="38893"/>
                  <a:pt x="144463" y="28575"/>
                  <a:pt x="228600" y="20637"/>
                </a:cubicBezTo>
                <a:cubicBezTo>
                  <a:pt x="312738" y="12700"/>
                  <a:pt x="414338" y="3174"/>
                  <a:pt x="504825" y="1587"/>
                </a:cubicBezTo>
                <a:cubicBezTo>
                  <a:pt x="595312" y="0"/>
                  <a:pt x="679450" y="6350"/>
                  <a:pt x="771525" y="11112"/>
                </a:cubicBezTo>
                <a:cubicBezTo>
                  <a:pt x="863600" y="15874"/>
                  <a:pt x="965200" y="19050"/>
                  <a:pt x="1057275" y="30162"/>
                </a:cubicBezTo>
                <a:cubicBezTo>
                  <a:pt x="1149350" y="41274"/>
                  <a:pt x="1323975" y="77787"/>
                  <a:pt x="1323975" y="77787"/>
                </a:cubicBezTo>
                <a:lnTo>
                  <a:pt x="1323975" y="77787"/>
                </a:lnTo>
              </a:path>
            </a:pathLst>
          </a:custGeom>
          <a:ln w="28575">
            <a:solidFill>
              <a:schemeClr val="tx1">
                <a:lumMod val="50000"/>
                <a:lumOff val="50000"/>
              </a:schemeClr>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1" anchor="ctr"/>
          <a:lstStyle/>
          <a:p>
            <a:pPr algn="ctr" rtl="1" eaLnBrk="1" hangingPunct="1">
              <a:defRPr/>
            </a:pPr>
            <a:endParaRPr lang="he-IL" dirty="0"/>
          </a:p>
        </p:txBody>
      </p:sp>
      <p:grpSp>
        <p:nvGrpSpPr>
          <p:cNvPr id="15370" name="Group 75">
            <a:extLst>
              <a:ext uri="{FF2B5EF4-FFF2-40B4-BE49-F238E27FC236}">
                <a16:creationId xmlns:a16="http://schemas.microsoft.com/office/drawing/2014/main" id="{9F1074A4-F043-41B3-9CD4-709B064DFA61}"/>
              </a:ext>
            </a:extLst>
          </p:cNvPr>
          <p:cNvGrpSpPr>
            <a:grpSpLocks/>
          </p:cNvGrpSpPr>
          <p:nvPr/>
        </p:nvGrpSpPr>
        <p:grpSpPr bwMode="auto">
          <a:xfrm>
            <a:off x="3838576" y="3743326"/>
            <a:ext cx="428625" cy="428625"/>
            <a:chOff x="2314563" y="3743322"/>
            <a:chExt cx="428628" cy="428628"/>
          </a:xfrm>
        </p:grpSpPr>
        <p:sp>
          <p:nvSpPr>
            <p:cNvPr id="14" name="Oval 13">
              <a:extLst>
                <a:ext uri="{FF2B5EF4-FFF2-40B4-BE49-F238E27FC236}">
                  <a16:creationId xmlns:a16="http://schemas.microsoft.com/office/drawing/2014/main" id="{48C8CE95-BD06-4673-B794-D8DDFE6BAE39}"/>
                </a:ext>
              </a:extLst>
            </p:cNvPr>
            <p:cNvSpPr/>
            <p:nvPr/>
          </p:nvSpPr>
          <p:spPr>
            <a:xfrm>
              <a:off x="2314563" y="3743322"/>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40" name="TextBox 14">
              <a:extLst>
                <a:ext uri="{FF2B5EF4-FFF2-40B4-BE49-F238E27FC236}">
                  <a16:creationId xmlns:a16="http://schemas.microsoft.com/office/drawing/2014/main" id="{A0AC0241-2D98-4E37-A5B6-A103D44EDA13}"/>
                </a:ext>
              </a:extLst>
            </p:cNvPr>
            <p:cNvSpPr txBox="1">
              <a:spLocks noChangeArrowheads="1"/>
            </p:cNvSpPr>
            <p:nvPr/>
          </p:nvSpPr>
          <p:spPr bwMode="auto">
            <a:xfrm>
              <a:off x="2343848" y="377297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0</a:t>
              </a:r>
            </a:p>
          </p:txBody>
        </p:sp>
      </p:grpSp>
      <p:grpSp>
        <p:nvGrpSpPr>
          <p:cNvPr id="15371" name="Group 74">
            <a:extLst>
              <a:ext uri="{FF2B5EF4-FFF2-40B4-BE49-F238E27FC236}">
                <a16:creationId xmlns:a16="http://schemas.microsoft.com/office/drawing/2014/main" id="{5D4C1927-6C00-404A-A89D-491C7E4E8D17}"/>
              </a:ext>
            </a:extLst>
          </p:cNvPr>
          <p:cNvGrpSpPr>
            <a:grpSpLocks/>
          </p:cNvGrpSpPr>
          <p:nvPr/>
        </p:nvGrpSpPr>
        <p:grpSpPr bwMode="auto">
          <a:xfrm>
            <a:off x="4552951" y="2509839"/>
            <a:ext cx="428625" cy="428625"/>
            <a:chOff x="3114663" y="2495547"/>
            <a:chExt cx="428628" cy="428628"/>
          </a:xfrm>
        </p:grpSpPr>
        <p:sp>
          <p:nvSpPr>
            <p:cNvPr id="17" name="Oval 16">
              <a:extLst>
                <a:ext uri="{FF2B5EF4-FFF2-40B4-BE49-F238E27FC236}">
                  <a16:creationId xmlns:a16="http://schemas.microsoft.com/office/drawing/2014/main" id="{7EBE9E50-C2AA-4408-A51D-AC07DF50AC83}"/>
                </a:ext>
              </a:extLst>
            </p:cNvPr>
            <p:cNvSpPr/>
            <p:nvPr/>
          </p:nvSpPr>
          <p:spPr>
            <a:xfrm>
              <a:off x="3114663" y="2495547"/>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38" name="TextBox 17">
              <a:extLst>
                <a:ext uri="{FF2B5EF4-FFF2-40B4-BE49-F238E27FC236}">
                  <a16:creationId xmlns:a16="http://schemas.microsoft.com/office/drawing/2014/main" id="{CB22F1D3-0912-4776-AD55-59F3D969BD63}"/>
                </a:ext>
              </a:extLst>
            </p:cNvPr>
            <p:cNvSpPr txBox="1">
              <a:spLocks noChangeArrowheads="1"/>
            </p:cNvSpPr>
            <p:nvPr/>
          </p:nvSpPr>
          <p:spPr bwMode="auto">
            <a:xfrm>
              <a:off x="3143948" y="252519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1</a:t>
              </a:r>
            </a:p>
          </p:txBody>
        </p:sp>
      </p:grpSp>
      <p:grpSp>
        <p:nvGrpSpPr>
          <p:cNvPr id="15372" name="Group 73">
            <a:extLst>
              <a:ext uri="{FF2B5EF4-FFF2-40B4-BE49-F238E27FC236}">
                <a16:creationId xmlns:a16="http://schemas.microsoft.com/office/drawing/2014/main" id="{56594DEE-6E25-4DC1-BEA3-EEBE17CD4899}"/>
              </a:ext>
            </a:extLst>
          </p:cNvPr>
          <p:cNvGrpSpPr>
            <a:grpSpLocks/>
          </p:cNvGrpSpPr>
          <p:nvPr/>
        </p:nvGrpSpPr>
        <p:grpSpPr bwMode="auto">
          <a:xfrm>
            <a:off x="5953126" y="2057401"/>
            <a:ext cx="428625" cy="428625"/>
            <a:chOff x="4514838" y="2057397"/>
            <a:chExt cx="428628" cy="428628"/>
          </a:xfrm>
        </p:grpSpPr>
        <p:sp>
          <p:nvSpPr>
            <p:cNvPr id="20" name="Oval 19">
              <a:extLst>
                <a:ext uri="{FF2B5EF4-FFF2-40B4-BE49-F238E27FC236}">
                  <a16:creationId xmlns:a16="http://schemas.microsoft.com/office/drawing/2014/main" id="{600046C5-4453-4263-ABBE-BE32EC1AE9ED}"/>
                </a:ext>
              </a:extLst>
            </p:cNvPr>
            <p:cNvSpPr/>
            <p:nvPr/>
          </p:nvSpPr>
          <p:spPr>
            <a:xfrm>
              <a:off x="4514838" y="2057397"/>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36" name="TextBox 20">
              <a:extLst>
                <a:ext uri="{FF2B5EF4-FFF2-40B4-BE49-F238E27FC236}">
                  <a16:creationId xmlns:a16="http://schemas.microsoft.com/office/drawing/2014/main" id="{68620664-A6B4-4744-850C-E44E6EBCF705}"/>
                </a:ext>
              </a:extLst>
            </p:cNvPr>
            <p:cNvSpPr txBox="1">
              <a:spLocks noChangeArrowheads="1"/>
            </p:cNvSpPr>
            <p:nvPr/>
          </p:nvSpPr>
          <p:spPr bwMode="auto">
            <a:xfrm>
              <a:off x="4544123" y="208704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2</a:t>
              </a:r>
            </a:p>
          </p:txBody>
        </p:sp>
      </p:grpSp>
      <p:grpSp>
        <p:nvGrpSpPr>
          <p:cNvPr id="15373" name="Group 72">
            <a:extLst>
              <a:ext uri="{FF2B5EF4-FFF2-40B4-BE49-F238E27FC236}">
                <a16:creationId xmlns:a16="http://schemas.microsoft.com/office/drawing/2014/main" id="{EE25EA28-E448-45FA-93CE-652313251601}"/>
              </a:ext>
            </a:extLst>
          </p:cNvPr>
          <p:cNvGrpSpPr>
            <a:grpSpLocks/>
          </p:cNvGrpSpPr>
          <p:nvPr/>
        </p:nvGrpSpPr>
        <p:grpSpPr bwMode="auto">
          <a:xfrm>
            <a:off x="7505701" y="2085976"/>
            <a:ext cx="428625" cy="428625"/>
            <a:chOff x="5981688" y="2085972"/>
            <a:chExt cx="428628" cy="428628"/>
          </a:xfrm>
        </p:grpSpPr>
        <p:sp>
          <p:nvSpPr>
            <p:cNvPr id="23" name="Oval 22">
              <a:extLst>
                <a:ext uri="{FF2B5EF4-FFF2-40B4-BE49-F238E27FC236}">
                  <a16:creationId xmlns:a16="http://schemas.microsoft.com/office/drawing/2014/main" id="{3C2FC472-4320-4B9E-AE28-F72BCA8C3755}"/>
                </a:ext>
              </a:extLst>
            </p:cNvPr>
            <p:cNvSpPr/>
            <p:nvPr/>
          </p:nvSpPr>
          <p:spPr>
            <a:xfrm>
              <a:off x="5981688" y="2085972"/>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34" name="TextBox 23">
              <a:extLst>
                <a:ext uri="{FF2B5EF4-FFF2-40B4-BE49-F238E27FC236}">
                  <a16:creationId xmlns:a16="http://schemas.microsoft.com/office/drawing/2014/main" id="{788EC419-B9C9-4C4E-A4C3-403D887F2393}"/>
                </a:ext>
              </a:extLst>
            </p:cNvPr>
            <p:cNvSpPr txBox="1">
              <a:spLocks noChangeArrowheads="1"/>
            </p:cNvSpPr>
            <p:nvPr/>
          </p:nvSpPr>
          <p:spPr bwMode="auto">
            <a:xfrm>
              <a:off x="6010973" y="211562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3</a:t>
              </a:r>
            </a:p>
          </p:txBody>
        </p:sp>
      </p:grpSp>
      <p:grpSp>
        <p:nvGrpSpPr>
          <p:cNvPr id="15374" name="Group 71">
            <a:extLst>
              <a:ext uri="{FF2B5EF4-FFF2-40B4-BE49-F238E27FC236}">
                <a16:creationId xmlns:a16="http://schemas.microsoft.com/office/drawing/2014/main" id="{F22DE0BB-2BB2-4FB1-BE56-67803BC39506}"/>
              </a:ext>
            </a:extLst>
          </p:cNvPr>
          <p:cNvGrpSpPr>
            <a:grpSpLocks/>
          </p:cNvGrpSpPr>
          <p:nvPr/>
        </p:nvGrpSpPr>
        <p:grpSpPr bwMode="auto">
          <a:xfrm>
            <a:off x="8848726" y="2552701"/>
            <a:ext cx="428625" cy="428625"/>
            <a:chOff x="7324713" y="2552697"/>
            <a:chExt cx="428628" cy="428628"/>
          </a:xfrm>
        </p:grpSpPr>
        <p:sp>
          <p:nvSpPr>
            <p:cNvPr id="26" name="Oval 25">
              <a:extLst>
                <a:ext uri="{FF2B5EF4-FFF2-40B4-BE49-F238E27FC236}">
                  <a16:creationId xmlns:a16="http://schemas.microsoft.com/office/drawing/2014/main" id="{FB09C962-DABD-41D4-8BE1-60F68BFC404C}"/>
                </a:ext>
              </a:extLst>
            </p:cNvPr>
            <p:cNvSpPr/>
            <p:nvPr/>
          </p:nvSpPr>
          <p:spPr>
            <a:xfrm>
              <a:off x="7324713" y="2552697"/>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32" name="TextBox 26">
              <a:extLst>
                <a:ext uri="{FF2B5EF4-FFF2-40B4-BE49-F238E27FC236}">
                  <a16:creationId xmlns:a16="http://schemas.microsoft.com/office/drawing/2014/main" id="{46E49D2E-6B94-4E30-B18D-ACE8DE4324B5}"/>
                </a:ext>
              </a:extLst>
            </p:cNvPr>
            <p:cNvSpPr txBox="1">
              <a:spLocks noChangeArrowheads="1"/>
            </p:cNvSpPr>
            <p:nvPr/>
          </p:nvSpPr>
          <p:spPr bwMode="auto">
            <a:xfrm>
              <a:off x="7368286" y="258234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4</a:t>
              </a:r>
            </a:p>
          </p:txBody>
        </p:sp>
      </p:grpSp>
      <p:grpSp>
        <p:nvGrpSpPr>
          <p:cNvPr id="15375" name="Group 70">
            <a:extLst>
              <a:ext uri="{FF2B5EF4-FFF2-40B4-BE49-F238E27FC236}">
                <a16:creationId xmlns:a16="http://schemas.microsoft.com/office/drawing/2014/main" id="{2231FA53-3E2E-4B6D-9B00-C58E974D6BA6}"/>
              </a:ext>
            </a:extLst>
          </p:cNvPr>
          <p:cNvGrpSpPr>
            <a:grpSpLocks/>
          </p:cNvGrpSpPr>
          <p:nvPr/>
        </p:nvGrpSpPr>
        <p:grpSpPr bwMode="auto">
          <a:xfrm>
            <a:off x="9567864" y="3657601"/>
            <a:ext cx="428625" cy="428625"/>
            <a:chOff x="7972413" y="3829047"/>
            <a:chExt cx="428628" cy="428628"/>
          </a:xfrm>
        </p:grpSpPr>
        <p:sp>
          <p:nvSpPr>
            <p:cNvPr id="29" name="Oval 28">
              <a:extLst>
                <a:ext uri="{FF2B5EF4-FFF2-40B4-BE49-F238E27FC236}">
                  <a16:creationId xmlns:a16="http://schemas.microsoft.com/office/drawing/2014/main" id="{10D2F29D-22A4-4E63-A59B-F4FF5CAC1479}"/>
                </a:ext>
              </a:extLst>
            </p:cNvPr>
            <p:cNvSpPr/>
            <p:nvPr/>
          </p:nvSpPr>
          <p:spPr>
            <a:xfrm>
              <a:off x="7972413" y="3829047"/>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30" name="TextBox 29">
              <a:extLst>
                <a:ext uri="{FF2B5EF4-FFF2-40B4-BE49-F238E27FC236}">
                  <a16:creationId xmlns:a16="http://schemas.microsoft.com/office/drawing/2014/main" id="{B8B2393E-1FED-4926-94FD-0942B8A3CFF4}"/>
                </a:ext>
              </a:extLst>
            </p:cNvPr>
            <p:cNvSpPr txBox="1">
              <a:spLocks noChangeArrowheads="1"/>
            </p:cNvSpPr>
            <p:nvPr/>
          </p:nvSpPr>
          <p:spPr bwMode="auto">
            <a:xfrm>
              <a:off x="8001698" y="385869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5</a:t>
              </a:r>
            </a:p>
          </p:txBody>
        </p:sp>
      </p:grpSp>
      <p:grpSp>
        <p:nvGrpSpPr>
          <p:cNvPr id="15376" name="Group 69">
            <a:extLst>
              <a:ext uri="{FF2B5EF4-FFF2-40B4-BE49-F238E27FC236}">
                <a16:creationId xmlns:a16="http://schemas.microsoft.com/office/drawing/2014/main" id="{BE9AD8EE-288F-446D-A476-5A72BE618A4C}"/>
              </a:ext>
            </a:extLst>
          </p:cNvPr>
          <p:cNvGrpSpPr>
            <a:grpSpLocks/>
          </p:cNvGrpSpPr>
          <p:nvPr/>
        </p:nvGrpSpPr>
        <p:grpSpPr bwMode="auto">
          <a:xfrm>
            <a:off x="8758239" y="4829176"/>
            <a:ext cx="428625" cy="428625"/>
            <a:chOff x="7019913" y="4914897"/>
            <a:chExt cx="428628" cy="428628"/>
          </a:xfrm>
        </p:grpSpPr>
        <p:sp>
          <p:nvSpPr>
            <p:cNvPr id="32" name="Oval 31">
              <a:extLst>
                <a:ext uri="{FF2B5EF4-FFF2-40B4-BE49-F238E27FC236}">
                  <a16:creationId xmlns:a16="http://schemas.microsoft.com/office/drawing/2014/main" id="{648246B4-F569-45E9-B499-B8797FFFB6AA}"/>
                </a:ext>
              </a:extLst>
            </p:cNvPr>
            <p:cNvSpPr/>
            <p:nvPr/>
          </p:nvSpPr>
          <p:spPr>
            <a:xfrm>
              <a:off x="7019913" y="4914897"/>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28" name="TextBox 32">
              <a:extLst>
                <a:ext uri="{FF2B5EF4-FFF2-40B4-BE49-F238E27FC236}">
                  <a16:creationId xmlns:a16="http://schemas.microsoft.com/office/drawing/2014/main" id="{6A76314A-72B2-4CD1-AB5D-117663A6B520}"/>
                </a:ext>
              </a:extLst>
            </p:cNvPr>
            <p:cNvSpPr txBox="1">
              <a:spLocks noChangeArrowheads="1"/>
            </p:cNvSpPr>
            <p:nvPr/>
          </p:nvSpPr>
          <p:spPr bwMode="auto">
            <a:xfrm>
              <a:off x="7049198" y="494454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6</a:t>
              </a:r>
            </a:p>
          </p:txBody>
        </p:sp>
      </p:grpSp>
      <p:grpSp>
        <p:nvGrpSpPr>
          <p:cNvPr id="15377" name="Group 68">
            <a:extLst>
              <a:ext uri="{FF2B5EF4-FFF2-40B4-BE49-F238E27FC236}">
                <a16:creationId xmlns:a16="http://schemas.microsoft.com/office/drawing/2014/main" id="{97CD93EB-E74A-4C13-8DEB-E3A4F12B6E93}"/>
              </a:ext>
            </a:extLst>
          </p:cNvPr>
          <p:cNvGrpSpPr>
            <a:grpSpLocks/>
          </p:cNvGrpSpPr>
          <p:nvPr/>
        </p:nvGrpSpPr>
        <p:grpSpPr bwMode="auto">
          <a:xfrm>
            <a:off x="7386639" y="5414964"/>
            <a:ext cx="428625" cy="428625"/>
            <a:chOff x="5534013" y="5486397"/>
            <a:chExt cx="428628" cy="428628"/>
          </a:xfrm>
        </p:grpSpPr>
        <p:sp>
          <p:nvSpPr>
            <p:cNvPr id="35" name="Oval 34">
              <a:extLst>
                <a:ext uri="{FF2B5EF4-FFF2-40B4-BE49-F238E27FC236}">
                  <a16:creationId xmlns:a16="http://schemas.microsoft.com/office/drawing/2014/main" id="{DF6836AF-210E-49BA-AE7D-82440E6EA371}"/>
                </a:ext>
              </a:extLst>
            </p:cNvPr>
            <p:cNvSpPr/>
            <p:nvPr/>
          </p:nvSpPr>
          <p:spPr>
            <a:xfrm>
              <a:off x="5534013" y="5486397"/>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26" name="TextBox 35">
              <a:extLst>
                <a:ext uri="{FF2B5EF4-FFF2-40B4-BE49-F238E27FC236}">
                  <a16:creationId xmlns:a16="http://schemas.microsoft.com/office/drawing/2014/main" id="{5923C999-A095-4591-8990-631BC7B61B61}"/>
                </a:ext>
              </a:extLst>
            </p:cNvPr>
            <p:cNvSpPr txBox="1">
              <a:spLocks noChangeArrowheads="1"/>
            </p:cNvSpPr>
            <p:nvPr/>
          </p:nvSpPr>
          <p:spPr bwMode="auto">
            <a:xfrm>
              <a:off x="5563298" y="551604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7</a:t>
              </a:r>
            </a:p>
          </p:txBody>
        </p:sp>
      </p:grpSp>
      <p:grpSp>
        <p:nvGrpSpPr>
          <p:cNvPr id="15378" name="Group 67">
            <a:extLst>
              <a:ext uri="{FF2B5EF4-FFF2-40B4-BE49-F238E27FC236}">
                <a16:creationId xmlns:a16="http://schemas.microsoft.com/office/drawing/2014/main" id="{971CFB4E-4A94-4071-9BAC-78DD427C6B4B}"/>
              </a:ext>
            </a:extLst>
          </p:cNvPr>
          <p:cNvGrpSpPr>
            <a:grpSpLocks/>
          </p:cNvGrpSpPr>
          <p:nvPr/>
        </p:nvGrpSpPr>
        <p:grpSpPr bwMode="auto">
          <a:xfrm>
            <a:off x="5848351" y="5591176"/>
            <a:ext cx="428625" cy="428625"/>
            <a:chOff x="3952863" y="5591172"/>
            <a:chExt cx="428628" cy="428628"/>
          </a:xfrm>
        </p:grpSpPr>
        <p:sp>
          <p:nvSpPr>
            <p:cNvPr id="38" name="Oval 37">
              <a:extLst>
                <a:ext uri="{FF2B5EF4-FFF2-40B4-BE49-F238E27FC236}">
                  <a16:creationId xmlns:a16="http://schemas.microsoft.com/office/drawing/2014/main" id="{75F71B56-E4F3-4F60-A6D7-94021186D0E7}"/>
                </a:ext>
              </a:extLst>
            </p:cNvPr>
            <p:cNvSpPr/>
            <p:nvPr/>
          </p:nvSpPr>
          <p:spPr>
            <a:xfrm>
              <a:off x="3952863" y="5591172"/>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24" name="TextBox 38">
              <a:extLst>
                <a:ext uri="{FF2B5EF4-FFF2-40B4-BE49-F238E27FC236}">
                  <a16:creationId xmlns:a16="http://schemas.microsoft.com/office/drawing/2014/main" id="{7CDBC92C-63DA-427A-94BE-25B78CBF3848}"/>
                </a:ext>
              </a:extLst>
            </p:cNvPr>
            <p:cNvSpPr txBox="1">
              <a:spLocks noChangeArrowheads="1"/>
            </p:cNvSpPr>
            <p:nvPr/>
          </p:nvSpPr>
          <p:spPr bwMode="auto">
            <a:xfrm>
              <a:off x="4010724" y="562082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8</a:t>
              </a:r>
            </a:p>
          </p:txBody>
        </p:sp>
      </p:grpSp>
      <p:grpSp>
        <p:nvGrpSpPr>
          <p:cNvPr id="15379" name="Group 66">
            <a:extLst>
              <a:ext uri="{FF2B5EF4-FFF2-40B4-BE49-F238E27FC236}">
                <a16:creationId xmlns:a16="http://schemas.microsoft.com/office/drawing/2014/main" id="{231AD606-4E9B-4D6D-B90F-F126C719B14E}"/>
              </a:ext>
            </a:extLst>
          </p:cNvPr>
          <p:cNvGrpSpPr>
            <a:grpSpLocks/>
          </p:cNvGrpSpPr>
          <p:nvPr/>
        </p:nvGrpSpPr>
        <p:grpSpPr bwMode="auto">
          <a:xfrm>
            <a:off x="2855913" y="4914901"/>
            <a:ext cx="449262" cy="428625"/>
            <a:chOff x="2189241" y="5286372"/>
            <a:chExt cx="449175" cy="428628"/>
          </a:xfrm>
        </p:grpSpPr>
        <p:sp>
          <p:nvSpPr>
            <p:cNvPr id="41" name="Oval 40">
              <a:extLst>
                <a:ext uri="{FF2B5EF4-FFF2-40B4-BE49-F238E27FC236}">
                  <a16:creationId xmlns:a16="http://schemas.microsoft.com/office/drawing/2014/main" id="{FF4E7A9A-2EEA-44C3-A7E0-D3580EBFB3DA}"/>
                </a:ext>
              </a:extLst>
            </p:cNvPr>
            <p:cNvSpPr/>
            <p:nvPr/>
          </p:nvSpPr>
          <p:spPr>
            <a:xfrm>
              <a:off x="2209874" y="5286372"/>
              <a:ext cx="428542"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22" name="TextBox 41">
              <a:extLst>
                <a:ext uri="{FF2B5EF4-FFF2-40B4-BE49-F238E27FC236}">
                  <a16:creationId xmlns:a16="http://schemas.microsoft.com/office/drawing/2014/main" id="{CF7353F4-892B-4C6D-B4A2-C86CC602CB1D}"/>
                </a:ext>
              </a:extLst>
            </p:cNvPr>
            <p:cNvSpPr txBox="1">
              <a:spLocks noChangeArrowheads="1"/>
            </p:cNvSpPr>
            <p:nvPr/>
          </p:nvSpPr>
          <p:spPr bwMode="auto">
            <a:xfrm>
              <a:off x="2189241" y="531602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10</a:t>
              </a:r>
            </a:p>
          </p:txBody>
        </p:sp>
      </p:grpSp>
      <p:grpSp>
        <p:nvGrpSpPr>
          <p:cNvPr id="15380" name="Group 65">
            <a:extLst>
              <a:ext uri="{FF2B5EF4-FFF2-40B4-BE49-F238E27FC236}">
                <a16:creationId xmlns:a16="http://schemas.microsoft.com/office/drawing/2014/main" id="{0C0F809A-83B0-4EE8-8263-6CDC3E1A1DCB}"/>
              </a:ext>
            </a:extLst>
          </p:cNvPr>
          <p:cNvGrpSpPr>
            <a:grpSpLocks/>
          </p:cNvGrpSpPr>
          <p:nvPr/>
        </p:nvGrpSpPr>
        <p:grpSpPr bwMode="auto">
          <a:xfrm>
            <a:off x="1988472" y="3790951"/>
            <a:ext cx="440403" cy="428625"/>
            <a:chOff x="893173" y="4533897"/>
            <a:chExt cx="440318" cy="428628"/>
          </a:xfrm>
        </p:grpSpPr>
        <p:sp>
          <p:nvSpPr>
            <p:cNvPr id="44" name="Oval 43">
              <a:extLst>
                <a:ext uri="{FF2B5EF4-FFF2-40B4-BE49-F238E27FC236}">
                  <a16:creationId xmlns:a16="http://schemas.microsoft.com/office/drawing/2014/main" id="{9A9EE366-F2AE-4D6A-AF3F-BAE45F998EAB}"/>
                </a:ext>
              </a:extLst>
            </p:cNvPr>
            <p:cNvSpPr/>
            <p:nvPr/>
          </p:nvSpPr>
          <p:spPr>
            <a:xfrm>
              <a:off x="904949" y="4533897"/>
              <a:ext cx="428542"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20" name="TextBox 44">
              <a:extLst>
                <a:ext uri="{FF2B5EF4-FFF2-40B4-BE49-F238E27FC236}">
                  <a16:creationId xmlns:a16="http://schemas.microsoft.com/office/drawing/2014/main" id="{583777DD-9530-40AB-8AA6-575EA323BD5D}"/>
                </a:ext>
              </a:extLst>
            </p:cNvPr>
            <p:cNvSpPr txBox="1">
              <a:spLocks noChangeArrowheads="1"/>
            </p:cNvSpPr>
            <p:nvPr/>
          </p:nvSpPr>
          <p:spPr bwMode="auto">
            <a:xfrm>
              <a:off x="893173" y="4563545"/>
              <a:ext cx="423431"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11</a:t>
              </a:r>
            </a:p>
          </p:txBody>
        </p:sp>
      </p:grpSp>
      <p:grpSp>
        <p:nvGrpSpPr>
          <p:cNvPr id="15381" name="Group 64">
            <a:extLst>
              <a:ext uri="{FF2B5EF4-FFF2-40B4-BE49-F238E27FC236}">
                <a16:creationId xmlns:a16="http://schemas.microsoft.com/office/drawing/2014/main" id="{EA258CC0-86AC-4BBB-866D-E96049220222}"/>
              </a:ext>
            </a:extLst>
          </p:cNvPr>
          <p:cNvGrpSpPr>
            <a:grpSpLocks/>
          </p:cNvGrpSpPr>
          <p:nvPr/>
        </p:nvGrpSpPr>
        <p:grpSpPr bwMode="auto">
          <a:xfrm>
            <a:off x="2298700" y="2552701"/>
            <a:ext cx="463550" cy="428625"/>
            <a:chOff x="489028" y="3095622"/>
            <a:chExt cx="463463" cy="428628"/>
          </a:xfrm>
        </p:grpSpPr>
        <p:sp>
          <p:nvSpPr>
            <p:cNvPr id="47" name="Oval 46">
              <a:extLst>
                <a:ext uri="{FF2B5EF4-FFF2-40B4-BE49-F238E27FC236}">
                  <a16:creationId xmlns:a16="http://schemas.microsoft.com/office/drawing/2014/main" id="{839E5CB5-34A9-4CBE-A695-A66589AA11AD}"/>
                </a:ext>
              </a:extLst>
            </p:cNvPr>
            <p:cNvSpPr/>
            <p:nvPr/>
          </p:nvSpPr>
          <p:spPr>
            <a:xfrm>
              <a:off x="523946" y="3095622"/>
              <a:ext cx="428545"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18" name="TextBox 47">
              <a:extLst>
                <a:ext uri="{FF2B5EF4-FFF2-40B4-BE49-F238E27FC236}">
                  <a16:creationId xmlns:a16="http://schemas.microsoft.com/office/drawing/2014/main" id="{CCD9CCCF-493B-4543-A4A4-EC129BAC8E54}"/>
                </a:ext>
              </a:extLst>
            </p:cNvPr>
            <p:cNvSpPr txBox="1">
              <a:spLocks noChangeArrowheads="1"/>
            </p:cNvSpPr>
            <p:nvPr/>
          </p:nvSpPr>
          <p:spPr bwMode="auto">
            <a:xfrm>
              <a:off x="489028" y="312527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12</a:t>
              </a:r>
            </a:p>
          </p:txBody>
        </p:sp>
      </p:grpSp>
      <p:grpSp>
        <p:nvGrpSpPr>
          <p:cNvPr id="15382" name="Group 63">
            <a:extLst>
              <a:ext uri="{FF2B5EF4-FFF2-40B4-BE49-F238E27FC236}">
                <a16:creationId xmlns:a16="http://schemas.microsoft.com/office/drawing/2014/main" id="{E791789A-4FA8-48BA-9B35-C159E1EA9C96}"/>
              </a:ext>
            </a:extLst>
          </p:cNvPr>
          <p:cNvGrpSpPr>
            <a:grpSpLocks/>
          </p:cNvGrpSpPr>
          <p:nvPr/>
        </p:nvGrpSpPr>
        <p:grpSpPr bwMode="auto">
          <a:xfrm>
            <a:off x="3417888" y="1681164"/>
            <a:ext cx="463550" cy="428625"/>
            <a:chOff x="1422478" y="1924047"/>
            <a:chExt cx="463463" cy="428628"/>
          </a:xfrm>
        </p:grpSpPr>
        <p:sp>
          <p:nvSpPr>
            <p:cNvPr id="50" name="Oval 49">
              <a:extLst>
                <a:ext uri="{FF2B5EF4-FFF2-40B4-BE49-F238E27FC236}">
                  <a16:creationId xmlns:a16="http://schemas.microsoft.com/office/drawing/2014/main" id="{F832E1D8-461E-4F8A-8DD8-732C05639036}"/>
                </a:ext>
              </a:extLst>
            </p:cNvPr>
            <p:cNvSpPr/>
            <p:nvPr/>
          </p:nvSpPr>
          <p:spPr>
            <a:xfrm>
              <a:off x="1457396" y="1924047"/>
              <a:ext cx="428545"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16" name="TextBox 50">
              <a:extLst>
                <a:ext uri="{FF2B5EF4-FFF2-40B4-BE49-F238E27FC236}">
                  <a16:creationId xmlns:a16="http://schemas.microsoft.com/office/drawing/2014/main" id="{6C274306-9CFF-4DE7-AE11-A50F51B59BB1}"/>
                </a:ext>
              </a:extLst>
            </p:cNvPr>
            <p:cNvSpPr txBox="1">
              <a:spLocks noChangeArrowheads="1"/>
            </p:cNvSpPr>
            <p:nvPr/>
          </p:nvSpPr>
          <p:spPr bwMode="auto">
            <a:xfrm>
              <a:off x="1422478" y="1953695"/>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13</a:t>
              </a:r>
            </a:p>
          </p:txBody>
        </p:sp>
      </p:grpSp>
      <p:grpSp>
        <p:nvGrpSpPr>
          <p:cNvPr id="15383" name="Group 62">
            <a:extLst>
              <a:ext uri="{FF2B5EF4-FFF2-40B4-BE49-F238E27FC236}">
                <a16:creationId xmlns:a16="http://schemas.microsoft.com/office/drawing/2014/main" id="{44E09422-59F2-4E43-88B3-C6A43DA9433E}"/>
              </a:ext>
            </a:extLst>
          </p:cNvPr>
          <p:cNvGrpSpPr>
            <a:grpSpLocks/>
          </p:cNvGrpSpPr>
          <p:nvPr/>
        </p:nvGrpSpPr>
        <p:grpSpPr bwMode="auto">
          <a:xfrm>
            <a:off x="4832350" y="1185864"/>
            <a:ext cx="463550" cy="428625"/>
            <a:chOff x="2851228" y="1257297"/>
            <a:chExt cx="463463" cy="428628"/>
          </a:xfrm>
        </p:grpSpPr>
        <p:sp>
          <p:nvSpPr>
            <p:cNvPr id="53" name="Oval 52">
              <a:extLst>
                <a:ext uri="{FF2B5EF4-FFF2-40B4-BE49-F238E27FC236}">
                  <a16:creationId xmlns:a16="http://schemas.microsoft.com/office/drawing/2014/main" id="{9CC5A27C-EFF9-47DD-9701-E3F597184F52}"/>
                </a:ext>
              </a:extLst>
            </p:cNvPr>
            <p:cNvSpPr/>
            <p:nvPr/>
          </p:nvSpPr>
          <p:spPr>
            <a:xfrm>
              <a:off x="2886146" y="1257297"/>
              <a:ext cx="428545"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14" name="TextBox 53">
              <a:extLst>
                <a:ext uri="{FF2B5EF4-FFF2-40B4-BE49-F238E27FC236}">
                  <a16:creationId xmlns:a16="http://schemas.microsoft.com/office/drawing/2014/main" id="{C366AE51-219C-4839-B350-32C5FC8EA3B4}"/>
                </a:ext>
              </a:extLst>
            </p:cNvPr>
            <p:cNvSpPr txBox="1">
              <a:spLocks noChangeArrowheads="1"/>
            </p:cNvSpPr>
            <p:nvPr/>
          </p:nvSpPr>
          <p:spPr bwMode="auto">
            <a:xfrm>
              <a:off x="2851228" y="1286945"/>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14</a:t>
              </a:r>
            </a:p>
          </p:txBody>
        </p:sp>
      </p:grpSp>
      <p:grpSp>
        <p:nvGrpSpPr>
          <p:cNvPr id="15384" name="Group 61">
            <a:extLst>
              <a:ext uri="{FF2B5EF4-FFF2-40B4-BE49-F238E27FC236}">
                <a16:creationId xmlns:a16="http://schemas.microsoft.com/office/drawing/2014/main" id="{93FD36E8-6EB1-4301-AC87-5736FFDE399D}"/>
              </a:ext>
            </a:extLst>
          </p:cNvPr>
          <p:cNvGrpSpPr>
            <a:grpSpLocks/>
          </p:cNvGrpSpPr>
          <p:nvPr/>
        </p:nvGrpSpPr>
        <p:grpSpPr bwMode="auto">
          <a:xfrm>
            <a:off x="6380163" y="995364"/>
            <a:ext cx="463550" cy="428625"/>
            <a:chOff x="4413328" y="981072"/>
            <a:chExt cx="463463" cy="428628"/>
          </a:xfrm>
        </p:grpSpPr>
        <p:sp>
          <p:nvSpPr>
            <p:cNvPr id="56" name="Oval 55">
              <a:extLst>
                <a:ext uri="{FF2B5EF4-FFF2-40B4-BE49-F238E27FC236}">
                  <a16:creationId xmlns:a16="http://schemas.microsoft.com/office/drawing/2014/main" id="{19821DB1-7D26-4BC2-BEC5-324FB629D44E}"/>
                </a:ext>
              </a:extLst>
            </p:cNvPr>
            <p:cNvSpPr/>
            <p:nvPr/>
          </p:nvSpPr>
          <p:spPr>
            <a:xfrm>
              <a:off x="4448246" y="981072"/>
              <a:ext cx="428545"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12" name="TextBox 56">
              <a:extLst>
                <a:ext uri="{FF2B5EF4-FFF2-40B4-BE49-F238E27FC236}">
                  <a16:creationId xmlns:a16="http://schemas.microsoft.com/office/drawing/2014/main" id="{979D68EE-D58F-4303-9EA3-A4B8A3BE24DD}"/>
                </a:ext>
              </a:extLst>
            </p:cNvPr>
            <p:cNvSpPr txBox="1">
              <a:spLocks noChangeArrowheads="1"/>
            </p:cNvSpPr>
            <p:nvPr/>
          </p:nvSpPr>
          <p:spPr bwMode="auto">
            <a:xfrm>
              <a:off x="4413328" y="101072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15</a:t>
              </a:r>
            </a:p>
          </p:txBody>
        </p:sp>
      </p:grpSp>
      <p:grpSp>
        <p:nvGrpSpPr>
          <p:cNvPr id="15385" name="Group 60">
            <a:extLst>
              <a:ext uri="{FF2B5EF4-FFF2-40B4-BE49-F238E27FC236}">
                <a16:creationId xmlns:a16="http://schemas.microsoft.com/office/drawing/2014/main" id="{55485AD7-CE45-4B95-B1B5-09DF77E3709D}"/>
              </a:ext>
            </a:extLst>
          </p:cNvPr>
          <p:cNvGrpSpPr>
            <a:grpSpLocks/>
          </p:cNvGrpSpPr>
          <p:nvPr/>
        </p:nvGrpSpPr>
        <p:grpSpPr bwMode="auto">
          <a:xfrm>
            <a:off x="8032750" y="1095376"/>
            <a:ext cx="463550" cy="428625"/>
            <a:chOff x="6508828" y="1095372"/>
            <a:chExt cx="463463" cy="428628"/>
          </a:xfrm>
        </p:grpSpPr>
        <p:sp>
          <p:nvSpPr>
            <p:cNvPr id="59" name="Oval 58">
              <a:extLst>
                <a:ext uri="{FF2B5EF4-FFF2-40B4-BE49-F238E27FC236}">
                  <a16:creationId xmlns:a16="http://schemas.microsoft.com/office/drawing/2014/main" id="{2A4A7325-85D1-417C-A19C-A29E724174B6}"/>
                </a:ext>
              </a:extLst>
            </p:cNvPr>
            <p:cNvSpPr/>
            <p:nvPr/>
          </p:nvSpPr>
          <p:spPr>
            <a:xfrm>
              <a:off x="6543746" y="1095372"/>
              <a:ext cx="428545"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10" name="TextBox 59">
              <a:extLst>
                <a:ext uri="{FF2B5EF4-FFF2-40B4-BE49-F238E27FC236}">
                  <a16:creationId xmlns:a16="http://schemas.microsoft.com/office/drawing/2014/main" id="{19030C39-AC05-400D-BBA8-A464ABB8AF1E}"/>
                </a:ext>
              </a:extLst>
            </p:cNvPr>
            <p:cNvSpPr txBox="1">
              <a:spLocks noChangeArrowheads="1"/>
            </p:cNvSpPr>
            <p:nvPr/>
          </p:nvSpPr>
          <p:spPr bwMode="auto">
            <a:xfrm>
              <a:off x="6508828" y="112502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Calibri" panose="020F0502020204030204" pitchFamily="34" charset="0"/>
                </a:rPr>
                <a:t>16</a:t>
              </a:r>
            </a:p>
          </p:txBody>
        </p:sp>
      </p:grpSp>
      <p:sp>
        <p:nvSpPr>
          <p:cNvPr id="78" name="Content Placeholder 2">
            <a:extLst>
              <a:ext uri="{FF2B5EF4-FFF2-40B4-BE49-F238E27FC236}">
                <a16:creationId xmlns:a16="http://schemas.microsoft.com/office/drawing/2014/main" id="{4BAE47E8-9858-44CE-9790-88D26F6F8851}"/>
              </a:ext>
            </a:extLst>
          </p:cNvPr>
          <p:cNvSpPr>
            <a:spLocks noGrp="1"/>
          </p:cNvSpPr>
          <p:nvPr>
            <p:ph idx="1"/>
          </p:nvPr>
        </p:nvSpPr>
        <p:spPr>
          <a:xfrm>
            <a:off x="3552826" y="3876676"/>
            <a:ext cx="1514475" cy="766763"/>
          </a:xfrm>
        </p:spPr>
        <p:txBody>
          <a:bodyPr/>
          <a:lstStyle/>
          <a:p>
            <a:pPr marL="0" indent="0">
              <a:spcBef>
                <a:spcPts val="0"/>
              </a:spcBef>
              <a:buNone/>
              <a:defRPr/>
            </a:pPr>
            <a:r>
              <a:rPr lang="he-IL" sz="1800" b="1" dirty="0">
                <a:solidFill>
                  <a:srgbClr val="A50021"/>
                </a:solidFill>
              </a:rPr>
              <a:t>הגדרת </a:t>
            </a:r>
          </a:p>
          <a:p>
            <a:pPr marL="0" indent="0">
              <a:spcBef>
                <a:spcPts val="0"/>
              </a:spcBef>
              <a:buNone/>
              <a:defRPr/>
            </a:pPr>
            <a:r>
              <a:rPr lang="he-IL" sz="1800" b="1" dirty="0">
                <a:solidFill>
                  <a:srgbClr val="A50021"/>
                </a:solidFill>
              </a:rPr>
              <a:t>צורך / משימה</a:t>
            </a:r>
          </a:p>
          <a:p>
            <a:pPr>
              <a:spcBef>
                <a:spcPts val="0"/>
              </a:spcBef>
              <a:buNone/>
              <a:defRPr/>
            </a:pPr>
            <a:endParaRPr lang="he-IL" sz="1800" b="1" dirty="0">
              <a:solidFill>
                <a:srgbClr val="A50021"/>
              </a:solidFill>
            </a:endParaRPr>
          </a:p>
        </p:txBody>
      </p:sp>
      <p:sp>
        <p:nvSpPr>
          <p:cNvPr id="79" name="Content Placeholder 2">
            <a:extLst>
              <a:ext uri="{FF2B5EF4-FFF2-40B4-BE49-F238E27FC236}">
                <a16:creationId xmlns:a16="http://schemas.microsoft.com/office/drawing/2014/main" id="{B6ED1599-E197-4AD3-BA30-8C6818DFA43A}"/>
              </a:ext>
            </a:extLst>
          </p:cNvPr>
          <p:cNvSpPr txBox="1">
            <a:spLocks/>
          </p:cNvSpPr>
          <p:nvPr/>
        </p:nvSpPr>
        <p:spPr bwMode="auto">
          <a:xfrm>
            <a:off x="4162426" y="2914651"/>
            <a:ext cx="1514475" cy="766763"/>
          </a:xfrm>
          <a:prstGeom prst="rect">
            <a:avLst/>
          </a:prstGeom>
          <a:noFill/>
          <a:ln w="9525">
            <a:noFill/>
            <a:miter lim="800000"/>
            <a:headEnd/>
            <a:tailEnd/>
          </a:ln>
        </p:spPr>
        <p:txBody>
          <a:bodyPr/>
          <a:lstStyle/>
          <a:p>
            <a:pPr algn="ctr">
              <a:defRPr/>
            </a:pPr>
            <a:r>
              <a:rPr lang="he-IL" kern="0" dirty="0">
                <a:solidFill>
                  <a:srgbClr val="A50021"/>
                </a:solidFill>
              </a:rPr>
              <a:t>ניתוח </a:t>
            </a:r>
          </a:p>
          <a:p>
            <a:pPr algn="ctr">
              <a:defRPr/>
            </a:pPr>
            <a:r>
              <a:rPr lang="he-IL" kern="0" dirty="0">
                <a:solidFill>
                  <a:srgbClr val="A50021"/>
                </a:solidFill>
              </a:rPr>
              <a:t>עיסוק</a:t>
            </a:r>
          </a:p>
          <a:p>
            <a:pPr marL="342900" indent="-342900" algn="ctr">
              <a:defRPr/>
            </a:pPr>
            <a:endParaRPr lang="he-IL" kern="0" dirty="0">
              <a:solidFill>
                <a:srgbClr val="A50021"/>
              </a:solidFill>
            </a:endParaRPr>
          </a:p>
        </p:txBody>
      </p:sp>
      <p:sp>
        <p:nvSpPr>
          <p:cNvPr id="80" name="Content Placeholder 2">
            <a:extLst>
              <a:ext uri="{FF2B5EF4-FFF2-40B4-BE49-F238E27FC236}">
                <a16:creationId xmlns:a16="http://schemas.microsoft.com/office/drawing/2014/main" id="{E9A184D1-F558-461D-93F7-A04092AE1DF6}"/>
              </a:ext>
            </a:extLst>
          </p:cNvPr>
          <p:cNvSpPr txBox="1">
            <a:spLocks/>
          </p:cNvSpPr>
          <p:nvPr/>
        </p:nvSpPr>
        <p:spPr bwMode="auto">
          <a:xfrm>
            <a:off x="5505451" y="2457451"/>
            <a:ext cx="1514475" cy="766763"/>
          </a:xfrm>
          <a:prstGeom prst="rect">
            <a:avLst/>
          </a:prstGeom>
          <a:noFill/>
          <a:ln w="9525">
            <a:noFill/>
            <a:miter lim="800000"/>
            <a:headEnd/>
            <a:tailEnd/>
          </a:ln>
        </p:spPr>
        <p:txBody>
          <a:bodyPr/>
          <a:lstStyle/>
          <a:p>
            <a:pPr algn="ctr">
              <a:defRPr/>
            </a:pPr>
            <a:r>
              <a:rPr lang="he-IL" kern="0" dirty="0">
                <a:solidFill>
                  <a:srgbClr val="A50021"/>
                </a:solidFill>
              </a:rPr>
              <a:t>הגדרת </a:t>
            </a:r>
          </a:p>
          <a:p>
            <a:pPr algn="ctr">
              <a:defRPr/>
            </a:pPr>
            <a:r>
              <a:rPr lang="he-IL" kern="0" dirty="0">
                <a:solidFill>
                  <a:srgbClr val="A50021"/>
                </a:solidFill>
              </a:rPr>
              <a:t>תקן ומעמד</a:t>
            </a:r>
          </a:p>
          <a:p>
            <a:pPr algn="ctr">
              <a:defRPr/>
            </a:pPr>
            <a:r>
              <a:rPr lang="he-IL" kern="0" dirty="0">
                <a:solidFill>
                  <a:srgbClr val="A50021"/>
                </a:solidFill>
              </a:rPr>
              <a:t>(תנאים)</a:t>
            </a:r>
          </a:p>
          <a:p>
            <a:pPr marL="342900" indent="-342900" algn="ctr">
              <a:defRPr/>
            </a:pPr>
            <a:endParaRPr lang="he-IL" kern="0" dirty="0">
              <a:solidFill>
                <a:srgbClr val="A50021"/>
              </a:solidFill>
            </a:endParaRPr>
          </a:p>
        </p:txBody>
      </p:sp>
      <p:sp>
        <p:nvSpPr>
          <p:cNvPr id="81" name="Content Placeholder 2">
            <a:extLst>
              <a:ext uri="{FF2B5EF4-FFF2-40B4-BE49-F238E27FC236}">
                <a16:creationId xmlns:a16="http://schemas.microsoft.com/office/drawing/2014/main" id="{330CB2FF-269C-4C0B-BB86-584D9842D902}"/>
              </a:ext>
            </a:extLst>
          </p:cNvPr>
          <p:cNvSpPr txBox="1">
            <a:spLocks/>
          </p:cNvSpPr>
          <p:nvPr/>
        </p:nvSpPr>
        <p:spPr bwMode="auto">
          <a:xfrm>
            <a:off x="7000876" y="2538413"/>
            <a:ext cx="1514475" cy="766762"/>
          </a:xfrm>
          <a:prstGeom prst="rect">
            <a:avLst/>
          </a:prstGeom>
          <a:noFill/>
          <a:ln w="9525">
            <a:noFill/>
            <a:miter lim="800000"/>
            <a:headEnd/>
            <a:tailEnd/>
          </a:ln>
        </p:spPr>
        <p:txBody>
          <a:bodyPr/>
          <a:lstStyle/>
          <a:p>
            <a:pPr algn="ctr">
              <a:defRPr/>
            </a:pPr>
            <a:r>
              <a:rPr lang="he-IL" kern="0" dirty="0">
                <a:solidFill>
                  <a:srgbClr val="A50021"/>
                </a:solidFill>
              </a:rPr>
              <a:t>עדכון ספר ה"תקן"</a:t>
            </a:r>
          </a:p>
          <a:p>
            <a:pPr marL="342900" indent="-342900" algn="ctr">
              <a:defRPr/>
            </a:pPr>
            <a:endParaRPr lang="he-IL" kern="0" dirty="0">
              <a:solidFill>
                <a:srgbClr val="A50021"/>
              </a:solidFill>
            </a:endParaRPr>
          </a:p>
        </p:txBody>
      </p:sp>
      <p:grpSp>
        <p:nvGrpSpPr>
          <p:cNvPr id="15390" name="Group 81">
            <a:extLst>
              <a:ext uri="{FF2B5EF4-FFF2-40B4-BE49-F238E27FC236}">
                <a16:creationId xmlns:a16="http://schemas.microsoft.com/office/drawing/2014/main" id="{165E12EC-9956-410E-85FF-8E84DC521706}"/>
              </a:ext>
            </a:extLst>
          </p:cNvPr>
          <p:cNvGrpSpPr>
            <a:grpSpLocks/>
          </p:cNvGrpSpPr>
          <p:nvPr/>
        </p:nvGrpSpPr>
        <p:grpSpPr bwMode="auto">
          <a:xfrm>
            <a:off x="4371976" y="5500689"/>
            <a:ext cx="428625" cy="428625"/>
            <a:chOff x="3952863" y="5591172"/>
            <a:chExt cx="428628" cy="428628"/>
          </a:xfrm>
        </p:grpSpPr>
        <p:sp>
          <p:nvSpPr>
            <p:cNvPr id="83" name="Oval 82">
              <a:extLst>
                <a:ext uri="{FF2B5EF4-FFF2-40B4-BE49-F238E27FC236}">
                  <a16:creationId xmlns:a16="http://schemas.microsoft.com/office/drawing/2014/main" id="{49968D19-E902-4180-8D6E-1B3B6652DAAC}"/>
                </a:ext>
              </a:extLst>
            </p:cNvPr>
            <p:cNvSpPr/>
            <p:nvPr/>
          </p:nvSpPr>
          <p:spPr>
            <a:xfrm>
              <a:off x="3952863" y="5591172"/>
              <a:ext cx="428628" cy="428628"/>
            </a:xfrm>
            <a:prstGeom prst="ellipse">
              <a:avLst/>
            </a:prstGeom>
            <a:solidFill>
              <a:srgbClr val="A5002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eaLnBrk="1" hangingPunct="1">
                <a:defRPr/>
              </a:pPr>
              <a:endParaRPr lang="he-IL" dirty="0"/>
            </a:p>
          </p:txBody>
        </p:sp>
        <p:sp>
          <p:nvSpPr>
            <p:cNvPr id="15408" name="TextBox 83">
              <a:extLst>
                <a:ext uri="{FF2B5EF4-FFF2-40B4-BE49-F238E27FC236}">
                  <a16:creationId xmlns:a16="http://schemas.microsoft.com/office/drawing/2014/main" id="{EE7FFA03-C520-4694-9782-7142B17A7045}"/>
                </a:ext>
              </a:extLst>
            </p:cNvPr>
            <p:cNvSpPr txBox="1">
              <a:spLocks noChangeArrowheads="1"/>
            </p:cNvSpPr>
            <p:nvPr/>
          </p:nvSpPr>
          <p:spPr bwMode="auto">
            <a:xfrm>
              <a:off x="4010724" y="562082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he-IL" sz="1800" dirty="0">
                  <a:solidFill>
                    <a:schemeClr val="bg1"/>
                  </a:solidFill>
                  <a:latin typeface="Verdana" panose="020B0604030504040204" pitchFamily="34" charset="0"/>
                </a:rPr>
                <a:t>9</a:t>
              </a:r>
            </a:p>
          </p:txBody>
        </p:sp>
      </p:grpSp>
      <p:sp>
        <p:nvSpPr>
          <p:cNvPr id="85" name="Content Placeholder 2">
            <a:extLst>
              <a:ext uri="{FF2B5EF4-FFF2-40B4-BE49-F238E27FC236}">
                <a16:creationId xmlns:a16="http://schemas.microsoft.com/office/drawing/2014/main" id="{E9EE83F9-5E61-466E-BD38-4836BC85DD55}"/>
              </a:ext>
            </a:extLst>
          </p:cNvPr>
          <p:cNvSpPr txBox="1">
            <a:spLocks/>
          </p:cNvSpPr>
          <p:nvPr/>
        </p:nvSpPr>
        <p:spPr bwMode="auto">
          <a:xfrm>
            <a:off x="8439151" y="2967038"/>
            <a:ext cx="1204913" cy="766762"/>
          </a:xfrm>
          <a:prstGeom prst="rect">
            <a:avLst/>
          </a:prstGeom>
          <a:noFill/>
          <a:ln w="9525">
            <a:noFill/>
            <a:miter lim="800000"/>
            <a:headEnd/>
            <a:tailEnd/>
          </a:ln>
        </p:spPr>
        <p:txBody>
          <a:bodyPr/>
          <a:lstStyle/>
          <a:p>
            <a:pPr algn="ctr">
              <a:defRPr/>
            </a:pPr>
            <a:r>
              <a:rPr lang="he-IL" kern="0" dirty="0">
                <a:solidFill>
                  <a:srgbClr val="336699"/>
                </a:solidFill>
              </a:rPr>
              <a:t>בניית פרופיל</a:t>
            </a:r>
          </a:p>
          <a:p>
            <a:pPr marL="342900" indent="-342900" algn="ctr">
              <a:defRPr/>
            </a:pPr>
            <a:endParaRPr lang="he-IL" kern="0" dirty="0">
              <a:solidFill>
                <a:srgbClr val="336699"/>
              </a:solidFill>
            </a:endParaRPr>
          </a:p>
        </p:txBody>
      </p:sp>
      <p:sp>
        <p:nvSpPr>
          <p:cNvPr id="86" name="Content Placeholder 2">
            <a:extLst>
              <a:ext uri="{FF2B5EF4-FFF2-40B4-BE49-F238E27FC236}">
                <a16:creationId xmlns:a16="http://schemas.microsoft.com/office/drawing/2014/main" id="{884DB7F2-A8AF-41D5-A171-572F45319985}"/>
              </a:ext>
            </a:extLst>
          </p:cNvPr>
          <p:cNvSpPr txBox="1">
            <a:spLocks/>
          </p:cNvSpPr>
          <p:nvPr/>
        </p:nvSpPr>
        <p:spPr bwMode="auto">
          <a:xfrm>
            <a:off x="7581900" y="3595688"/>
            <a:ext cx="2190750" cy="766762"/>
          </a:xfrm>
          <a:prstGeom prst="rect">
            <a:avLst/>
          </a:prstGeom>
          <a:noFill/>
          <a:ln w="9525">
            <a:noFill/>
            <a:miter lim="800000"/>
            <a:headEnd/>
            <a:tailEnd/>
          </a:ln>
        </p:spPr>
        <p:txBody>
          <a:bodyPr/>
          <a:lstStyle/>
          <a:p>
            <a:pPr algn="ctr">
              <a:defRPr/>
            </a:pPr>
            <a:r>
              <a:rPr lang="he-IL" kern="0" dirty="0">
                <a:solidFill>
                  <a:srgbClr val="336699"/>
                </a:solidFill>
              </a:rPr>
              <a:t>הגדרת דרך חיפוש ואיתור מועמדים</a:t>
            </a:r>
          </a:p>
          <a:p>
            <a:pPr marL="342900" indent="-342900" algn="ctr">
              <a:defRPr/>
            </a:pPr>
            <a:endParaRPr lang="he-IL" kern="0" dirty="0">
              <a:solidFill>
                <a:srgbClr val="336699"/>
              </a:solidFill>
            </a:endParaRPr>
          </a:p>
        </p:txBody>
      </p:sp>
      <p:sp>
        <p:nvSpPr>
          <p:cNvPr id="87" name="Content Placeholder 2">
            <a:extLst>
              <a:ext uri="{FF2B5EF4-FFF2-40B4-BE49-F238E27FC236}">
                <a16:creationId xmlns:a16="http://schemas.microsoft.com/office/drawing/2014/main" id="{0C314C8E-5E16-42BE-A51A-3B7FFA33A1CF}"/>
              </a:ext>
            </a:extLst>
          </p:cNvPr>
          <p:cNvSpPr txBox="1">
            <a:spLocks/>
          </p:cNvSpPr>
          <p:nvPr/>
        </p:nvSpPr>
        <p:spPr bwMode="auto">
          <a:xfrm>
            <a:off x="7924800" y="4395788"/>
            <a:ext cx="947738" cy="766762"/>
          </a:xfrm>
          <a:prstGeom prst="rect">
            <a:avLst/>
          </a:prstGeom>
          <a:noFill/>
          <a:ln w="9525">
            <a:noFill/>
            <a:miter lim="800000"/>
            <a:headEnd/>
            <a:tailEnd/>
          </a:ln>
        </p:spPr>
        <p:txBody>
          <a:bodyPr/>
          <a:lstStyle/>
          <a:p>
            <a:pPr algn="ctr">
              <a:defRPr/>
            </a:pPr>
            <a:r>
              <a:rPr lang="he-IL" kern="0" dirty="0">
                <a:solidFill>
                  <a:srgbClr val="336699"/>
                </a:solidFill>
              </a:rPr>
              <a:t>פרסום וחיפוש</a:t>
            </a:r>
          </a:p>
          <a:p>
            <a:pPr marL="342900" indent="-342900" algn="ctr">
              <a:defRPr/>
            </a:pPr>
            <a:endParaRPr lang="he-IL" kern="0" dirty="0">
              <a:solidFill>
                <a:srgbClr val="336699"/>
              </a:solidFill>
            </a:endParaRPr>
          </a:p>
        </p:txBody>
      </p:sp>
      <p:sp>
        <p:nvSpPr>
          <p:cNvPr id="88" name="Content Placeholder 2">
            <a:extLst>
              <a:ext uri="{FF2B5EF4-FFF2-40B4-BE49-F238E27FC236}">
                <a16:creationId xmlns:a16="http://schemas.microsoft.com/office/drawing/2014/main" id="{BEB1FDED-FA7E-445F-90A8-6A56E7A7022A}"/>
              </a:ext>
            </a:extLst>
          </p:cNvPr>
          <p:cNvSpPr txBox="1">
            <a:spLocks/>
          </p:cNvSpPr>
          <p:nvPr/>
        </p:nvSpPr>
        <p:spPr bwMode="auto">
          <a:xfrm>
            <a:off x="6772276" y="4781551"/>
            <a:ext cx="1514475" cy="766763"/>
          </a:xfrm>
          <a:prstGeom prst="rect">
            <a:avLst/>
          </a:prstGeom>
          <a:noFill/>
          <a:ln w="9525">
            <a:noFill/>
            <a:miter lim="800000"/>
            <a:headEnd/>
            <a:tailEnd/>
          </a:ln>
        </p:spPr>
        <p:txBody>
          <a:bodyPr/>
          <a:lstStyle/>
          <a:p>
            <a:pPr algn="ctr">
              <a:defRPr/>
            </a:pPr>
            <a:r>
              <a:rPr lang="he-IL" kern="0" dirty="0">
                <a:solidFill>
                  <a:srgbClr val="336699"/>
                </a:solidFill>
              </a:rPr>
              <a:t>מיון</a:t>
            </a:r>
          </a:p>
          <a:p>
            <a:pPr algn="ctr">
              <a:defRPr/>
            </a:pPr>
            <a:r>
              <a:rPr lang="he-IL" kern="0" dirty="0">
                <a:solidFill>
                  <a:srgbClr val="336699"/>
                </a:solidFill>
              </a:rPr>
              <a:t>שיטה ולו"ז</a:t>
            </a:r>
          </a:p>
          <a:p>
            <a:pPr marL="342900" indent="-342900" algn="ctr">
              <a:defRPr/>
            </a:pPr>
            <a:endParaRPr lang="he-IL" kern="0" dirty="0">
              <a:solidFill>
                <a:srgbClr val="336699"/>
              </a:solidFill>
            </a:endParaRPr>
          </a:p>
        </p:txBody>
      </p:sp>
      <p:sp>
        <p:nvSpPr>
          <p:cNvPr id="89" name="Content Placeholder 2">
            <a:extLst>
              <a:ext uri="{FF2B5EF4-FFF2-40B4-BE49-F238E27FC236}">
                <a16:creationId xmlns:a16="http://schemas.microsoft.com/office/drawing/2014/main" id="{0243F614-BACC-4608-9052-4DDEB9630C61}"/>
              </a:ext>
            </a:extLst>
          </p:cNvPr>
          <p:cNvSpPr txBox="1">
            <a:spLocks/>
          </p:cNvSpPr>
          <p:nvPr/>
        </p:nvSpPr>
        <p:spPr bwMode="auto">
          <a:xfrm>
            <a:off x="5413375" y="5019676"/>
            <a:ext cx="1309688" cy="766763"/>
          </a:xfrm>
          <a:prstGeom prst="rect">
            <a:avLst/>
          </a:prstGeom>
          <a:noFill/>
          <a:ln w="9525">
            <a:noFill/>
            <a:miter lim="800000"/>
            <a:headEnd/>
            <a:tailEnd/>
          </a:ln>
        </p:spPr>
        <p:txBody>
          <a:bodyPr/>
          <a:lstStyle/>
          <a:p>
            <a:pPr algn="ctr">
              <a:defRPr/>
            </a:pPr>
            <a:r>
              <a:rPr lang="he-IL" kern="0" dirty="0">
                <a:solidFill>
                  <a:srgbClr val="336699"/>
                </a:solidFill>
              </a:rPr>
              <a:t>גיוס, קליטה ואיוש</a:t>
            </a:r>
          </a:p>
          <a:p>
            <a:pPr marL="342900" indent="-342900" algn="ctr">
              <a:defRPr/>
            </a:pPr>
            <a:endParaRPr lang="he-IL" kern="0" dirty="0">
              <a:solidFill>
                <a:srgbClr val="336699"/>
              </a:solidFill>
            </a:endParaRPr>
          </a:p>
        </p:txBody>
      </p:sp>
      <p:sp>
        <p:nvSpPr>
          <p:cNvPr id="90" name="Content Placeholder 2">
            <a:extLst>
              <a:ext uri="{FF2B5EF4-FFF2-40B4-BE49-F238E27FC236}">
                <a16:creationId xmlns:a16="http://schemas.microsoft.com/office/drawing/2014/main" id="{45F6C862-2009-4C53-989A-19E3D3454387}"/>
              </a:ext>
            </a:extLst>
          </p:cNvPr>
          <p:cNvSpPr txBox="1">
            <a:spLocks/>
          </p:cNvSpPr>
          <p:nvPr/>
        </p:nvSpPr>
        <p:spPr bwMode="auto">
          <a:xfrm>
            <a:off x="3843339" y="4852988"/>
            <a:ext cx="1514475" cy="766762"/>
          </a:xfrm>
          <a:prstGeom prst="rect">
            <a:avLst/>
          </a:prstGeom>
          <a:noFill/>
          <a:ln w="9525">
            <a:noFill/>
            <a:miter lim="800000"/>
            <a:headEnd/>
            <a:tailEnd/>
          </a:ln>
        </p:spPr>
        <p:txBody>
          <a:bodyPr/>
          <a:lstStyle/>
          <a:p>
            <a:pPr algn="ctr">
              <a:defRPr/>
            </a:pPr>
            <a:r>
              <a:rPr lang="he-IL" kern="0" dirty="0">
                <a:solidFill>
                  <a:srgbClr val="339933"/>
                </a:solidFill>
              </a:rPr>
              <a:t>כניסה </a:t>
            </a:r>
          </a:p>
          <a:p>
            <a:pPr algn="ctr">
              <a:defRPr/>
            </a:pPr>
            <a:r>
              <a:rPr lang="he-IL" kern="0" dirty="0">
                <a:solidFill>
                  <a:srgbClr val="339933"/>
                </a:solidFill>
              </a:rPr>
              <a:t>ומעקב קליטה</a:t>
            </a:r>
          </a:p>
          <a:p>
            <a:pPr marL="342900" indent="-342900" algn="ctr">
              <a:defRPr/>
            </a:pPr>
            <a:endParaRPr lang="he-IL" kern="0" dirty="0">
              <a:solidFill>
                <a:srgbClr val="339933"/>
              </a:solidFill>
            </a:endParaRPr>
          </a:p>
        </p:txBody>
      </p:sp>
      <p:sp>
        <p:nvSpPr>
          <p:cNvPr id="91" name="Content Placeholder 2">
            <a:extLst>
              <a:ext uri="{FF2B5EF4-FFF2-40B4-BE49-F238E27FC236}">
                <a16:creationId xmlns:a16="http://schemas.microsoft.com/office/drawing/2014/main" id="{AAC5F76B-1BE4-4B07-BA1F-106BF7357248}"/>
              </a:ext>
            </a:extLst>
          </p:cNvPr>
          <p:cNvSpPr txBox="1">
            <a:spLocks/>
          </p:cNvSpPr>
          <p:nvPr/>
        </p:nvSpPr>
        <p:spPr bwMode="auto">
          <a:xfrm>
            <a:off x="2886076" y="4524376"/>
            <a:ext cx="1514475" cy="766763"/>
          </a:xfrm>
          <a:prstGeom prst="rect">
            <a:avLst/>
          </a:prstGeom>
          <a:noFill/>
          <a:ln w="9525">
            <a:noFill/>
            <a:miter lim="800000"/>
            <a:headEnd/>
            <a:tailEnd/>
          </a:ln>
        </p:spPr>
        <p:txBody>
          <a:bodyPr/>
          <a:lstStyle/>
          <a:p>
            <a:pPr algn="ctr">
              <a:defRPr/>
            </a:pPr>
            <a:r>
              <a:rPr lang="he-IL" kern="0" dirty="0">
                <a:solidFill>
                  <a:srgbClr val="339933"/>
                </a:solidFill>
              </a:rPr>
              <a:t>הערכת עובדים</a:t>
            </a:r>
          </a:p>
          <a:p>
            <a:pPr marL="342900" indent="-342900" algn="ctr">
              <a:defRPr/>
            </a:pPr>
            <a:endParaRPr lang="he-IL" kern="0" dirty="0">
              <a:solidFill>
                <a:srgbClr val="339933"/>
              </a:solidFill>
            </a:endParaRPr>
          </a:p>
        </p:txBody>
      </p:sp>
      <p:sp>
        <p:nvSpPr>
          <p:cNvPr id="92" name="Content Placeholder 2">
            <a:extLst>
              <a:ext uri="{FF2B5EF4-FFF2-40B4-BE49-F238E27FC236}">
                <a16:creationId xmlns:a16="http://schemas.microsoft.com/office/drawing/2014/main" id="{07955897-E8C9-4999-B8FD-2FBE1ABD7BDF}"/>
              </a:ext>
            </a:extLst>
          </p:cNvPr>
          <p:cNvSpPr txBox="1">
            <a:spLocks/>
          </p:cNvSpPr>
          <p:nvPr/>
        </p:nvSpPr>
        <p:spPr bwMode="auto">
          <a:xfrm>
            <a:off x="2114551" y="3624263"/>
            <a:ext cx="1514475" cy="766762"/>
          </a:xfrm>
          <a:prstGeom prst="rect">
            <a:avLst/>
          </a:prstGeom>
          <a:noFill/>
          <a:ln w="9525">
            <a:noFill/>
            <a:miter lim="800000"/>
            <a:headEnd/>
            <a:tailEnd/>
          </a:ln>
        </p:spPr>
        <p:txBody>
          <a:bodyPr/>
          <a:lstStyle/>
          <a:p>
            <a:pPr algn="ctr">
              <a:defRPr/>
            </a:pPr>
            <a:r>
              <a:rPr lang="he-IL" kern="0" dirty="0">
                <a:solidFill>
                  <a:srgbClr val="339933"/>
                </a:solidFill>
              </a:rPr>
              <a:t>הדרכה והשבחה</a:t>
            </a:r>
          </a:p>
          <a:p>
            <a:pPr marL="342900" indent="-342900" algn="ctr">
              <a:defRPr/>
            </a:pPr>
            <a:endParaRPr lang="he-IL" kern="0" dirty="0">
              <a:solidFill>
                <a:srgbClr val="339933"/>
              </a:solidFill>
            </a:endParaRPr>
          </a:p>
        </p:txBody>
      </p:sp>
      <p:sp>
        <p:nvSpPr>
          <p:cNvPr id="93" name="Content Placeholder 2">
            <a:extLst>
              <a:ext uri="{FF2B5EF4-FFF2-40B4-BE49-F238E27FC236}">
                <a16:creationId xmlns:a16="http://schemas.microsoft.com/office/drawing/2014/main" id="{2FBAE613-41CE-49B4-881E-4B6E5F69C55B}"/>
              </a:ext>
            </a:extLst>
          </p:cNvPr>
          <p:cNvSpPr txBox="1">
            <a:spLocks/>
          </p:cNvSpPr>
          <p:nvPr/>
        </p:nvSpPr>
        <p:spPr bwMode="auto">
          <a:xfrm>
            <a:off x="2498726" y="2573338"/>
            <a:ext cx="1514475" cy="766762"/>
          </a:xfrm>
          <a:prstGeom prst="rect">
            <a:avLst/>
          </a:prstGeom>
          <a:noFill/>
          <a:ln w="9525">
            <a:noFill/>
            <a:miter lim="800000"/>
            <a:headEnd/>
            <a:tailEnd/>
          </a:ln>
        </p:spPr>
        <p:txBody>
          <a:bodyPr/>
          <a:lstStyle/>
          <a:p>
            <a:pPr algn="ctr">
              <a:defRPr/>
            </a:pPr>
            <a:r>
              <a:rPr lang="he-IL" kern="0" dirty="0">
                <a:solidFill>
                  <a:srgbClr val="339933"/>
                </a:solidFill>
              </a:rPr>
              <a:t>ניוד פנימי וקידום</a:t>
            </a:r>
          </a:p>
          <a:p>
            <a:pPr marL="342900" indent="-342900" algn="ctr">
              <a:defRPr/>
            </a:pPr>
            <a:endParaRPr lang="he-IL" kern="0" dirty="0">
              <a:solidFill>
                <a:srgbClr val="339933"/>
              </a:solidFill>
            </a:endParaRPr>
          </a:p>
        </p:txBody>
      </p:sp>
      <p:sp>
        <p:nvSpPr>
          <p:cNvPr id="94" name="Content Placeholder 2">
            <a:extLst>
              <a:ext uri="{FF2B5EF4-FFF2-40B4-BE49-F238E27FC236}">
                <a16:creationId xmlns:a16="http://schemas.microsoft.com/office/drawing/2014/main" id="{471D4A85-2D18-456C-8414-5133E33A6CC4}"/>
              </a:ext>
            </a:extLst>
          </p:cNvPr>
          <p:cNvSpPr txBox="1">
            <a:spLocks/>
          </p:cNvSpPr>
          <p:nvPr/>
        </p:nvSpPr>
        <p:spPr bwMode="auto">
          <a:xfrm>
            <a:off x="3657600" y="1652588"/>
            <a:ext cx="1181100" cy="766762"/>
          </a:xfrm>
          <a:prstGeom prst="rect">
            <a:avLst/>
          </a:prstGeom>
          <a:noFill/>
          <a:ln w="9525">
            <a:noFill/>
            <a:miter lim="800000"/>
            <a:headEnd/>
            <a:tailEnd/>
          </a:ln>
        </p:spPr>
        <p:txBody>
          <a:bodyPr/>
          <a:lstStyle/>
          <a:p>
            <a:pPr algn="ctr">
              <a:defRPr/>
            </a:pPr>
            <a:r>
              <a:rPr lang="he-IL" kern="0" dirty="0">
                <a:solidFill>
                  <a:srgbClr val="339933"/>
                </a:solidFill>
              </a:rPr>
              <a:t>שימור</a:t>
            </a:r>
          </a:p>
          <a:p>
            <a:pPr algn="ctr">
              <a:defRPr/>
            </a:pPr>
            <a:r>
              <a:rPr lang="he-IL" kern="0" dirty="0">
                <a:solidFill>
                  <a:srgbClr val="339933"/>
                </a:solidFill>
              </a:rPr>
              <a:t> ותגמול דיוני שכר</a:t>
            </a:r>
          </a:p>
          <a:p>
            <a:pPr marL="342900" indent="-342900" algn="ctr">
              <a:defRPr/>
            </a:pPr>
            <a:endParaRPr lang="he-IL" kern="0" dirty="0">
              <a:solidFill>
                <a:srgbClr val="339933"/>
              </a:solidFill>
            </a:endParaRPr>
          </a:p>
        </p:txBody>
      </p:sp>
      <p:sp>
        <p:nvSpPr>
          <p:cNvPr id="95" name="Content Placeholder 2">
            <a:extLst>
              <a:ext uri="{FF2B5EF4-FFF2-40B4-BE49-F238E27FC236}">
                <a16:creationId xmlns:a16="http://schemas.microsoft.com/office/drawing/2014/main" id="{8BDFD72B-8AF0-4A56-97C4-46343C32809A}"/>
              </a:ext>
            </a:extLst>
          </p:cNvPr>
          <p:cNvSpPr txBox="1">
            <a:spLocks/>
          </p:cNvSpPr>
          <p:nvPr/>
        </p:nvSpPr>
        <p:spPr bwMode="auto">
          <a:xfrm>
            <a:off x="4468814" y="1538289"/>
            <a:ext cx="1514475" cy="344487"/>
          </a:xfrm>
          <a:prstGeom prst="rect">
            <a:avLst/>
          </a:prstGeom>
          <a:noFill/>
          <a:ln w="9525">
            <a:noFill/>
            <a:miter lim="800000"/>
            <a:headEnd/>
            <a:tailEnd/>
          </a:ln>
        </p:spPr>
        <p:txBody>
          <a:bodyPr/>
          <a:lstStyle/>
          <a:p>
            <a:pPr algn="ctr">
              <a:defRPr/>
            </a:pPr>
            <a:r>
              <a:rPr lang="he-IL" kern="0" dirty="0"/>
              <a:t>סיום עבודה</a:t>
            </a:r>
          </a:p>
          <a:p>
            <a:pPr marL="342900" indent="-342900" algn="ctr">
              <a:defRPr/>
            </a:pPr>
            <a:endParaRPr lang="he-IL" kern="0" dirty="0"/>
          </a:p>
        </p:txBody>
      </p:sp>
      <p:cxnSp>
        <p:nvCxnSpPr>
          <p:cNvPr id="99" name="Straight Arrow Connector 98">
            <a:extLst>
              <a:ext uri="{FF2B5EF4-FFF2-40B4-BE49-F238E27FC236}">
                <a16:creationId xmlns:a16="http://schemas.microsoft.com/office/drawing/2014/main" id="{4E1D7C9A-6A06-4F8D-9926-3AA481E29E8C}"/>
              </a:ext>
            </a:extLst>
          </p:cNvPr>
          <p:cNvCxnSpPr/>
          <p:nvPr/>
        </p:nvCxnSpPr>
        <p:spPr bwMode="auto">
          <a:xfrm rot="5400000" flipH="1" flipV="1">
            <a:off x="3952875" y="3643313"/>
            <a:ext cx="185738" cy="42862"/>
          </a:xfrm>
          <a:prstGeom prst="straightConnector1">
            <a:avLst/>
          </a:prstGeom>
          <a:solidFill>
            <a:schemeClr val="accent1"/>
          </a:solidFill>
          <a:ln w="28575" cap="flat" cmpd="sng" algn="ctr">
            <a:solidFill>
              <a:schemeClr val="tx1">
                <a:lumMod val="50000"/>
                <a:lumOff val="50000"/>
              </a:schemeClr>
            </a:solidFill>
            <a:prstDash val="sysDot"/>
            <a:round/>
            <a:headEnd type="none" w="med" len="med"/>
            <a:tailEnd type="arrow"/>
          </a:ln>
          <a:effectLst/>
        </p:spPr>
      </p:cxnSp>
      <p:sp>
        <p:nvSpPr>
          <p:cNvPr id="96" name="Content Placeholder 2">
            <a:extLst>
              <a:ext uri="{FF2B5EF4-FFF2-40B4-BE49-F238E27FC236}">
                <a16:creationId xmlns:a16="http://schemas.microsoft.com/office/drawing/2014/main" id="{E556F161-96BE-478F-9212-D8E51C32BEB3}"/>
              </a:ext>
            </a:extLst>
          </p:cNvPr>
          <p:cNvSpPr txBox="1">
            <a:spLocks/>
          </p:cNvSpPr>
          <p:nvPr/>
        </p:nvSpPr>
        <p:spPr bwMode="auto">
          <a:xfrm>
            <a:off x="6048376" y="1323976"/>
            <a:ext cx="1514475" cy="766763"/>
          </a:xfrm>
          <a:prstGeom prst="rect">
            <a:avLst/>
          </a:prstGeom>
          <a:noFill/>
          <a:ln w="9525">
            <a:noFill/>
            <a:miter lim="800000"/>
            <a:headEnd/>
            <a:tailEnd/>
          </a:ln>
        </p:spPr>
        <p:txBody>
          <a:bodyPr/>
          <a:lstStyle/>
          <a:p>
            <a:pPr algn="ctr">
              <a:defRPr/>
            </a:pPr>
            <a:r>
              <a:rPr lang="he-IL" kern="0" dirty="0"/>
              <a:t>בדיקת תקפות הצורך</a:t>
            </a:r>
          </a:p>
          <a:p>
            <a:pPr marL="342900" indent="-342900" algn="ctr">
              <a:defRPr/>
            </a:pPr>
            <a:endParaRPr lang="he-IL" kern="0" dirty="0"/>
          </a:p>
        </p:txBody>
      </p:sp>
      <p:sp>
        <p:nvSpPr>
          <p:cNvPr id="97" name="Content Placeholder 2">
            <a:extLst>
              <a:ext uri="{FF2B5EF4-FFF2-40B4-BE49-F238E27FC236}">
                <a16:creationId xmlns:a16="http://schemas.microsoft.com/office/drawing/2014/main" id="{99ABA3B0-FD9C-4EE9-A6E3-C4ECF70F4E91}"/>
              </a:ext>
            </a:extLst>
          </p:cNvPr>
          <p:cNvSpPr txBox="1">
            <a:spLocks/>
          </p:cNvSpPr>
          <p:nvPr/>
        </p:nvSpPr>
        <p:spPr bwMode="auto">
          <a:xfrm>
            <a:off x="7500939" y="1524001"/>
            <a:ext cx="1514475" cy="766763"/>
          </a:xfrm>
          <a:prstGeom prst="rect">
            <a:avLst/>
          </a:prstGeom>
          <a:noFill/>
          <a:ln w="9525">
            <a:noFill/>
            <a:miter lim="800000"/>
            <a:headEnd/>
            <a:tailEnd/>
          </a:ln>
        </p:spPr>
        <p:txBody>
          <a:bodyPr/>
          <a:lstStyle/>
          <a:p>
            <a:pPr algn="ctr">
              <a:defRPr/>
            </a:pPr>
            <a:r>
              <a:rPr lang="he-IL" kern="0" dirty="0">
                <a:solidFill>
                  <a:srgbClr val="A50021"/>
                </a:solidFill>
              </a:rPr>
              <a:t>גיוס</a:t>
            </a:r>
          </a:p>
          <a:p>
            <a:pPr marL="342900" indent="-342900" algn="ctr">
              <a:defRPr/>
            </a:pPr>
            <a:endParaRPr lang="he-IL" kern="0" dirty="0">
              <a:solidFill>
                <a:srgbClr val="A50021"/>
              </a:solidFill>
            </a:endParaRPr>
          </a:p>
        </p:txBody>
      </p:sp>
      <p:sp>
        <p:nvSpPr>
          <p:cNvPr id="15405" name="Oval 103">
            <a:extLst>
              <a:ext uri="{FF2B5EF4-FFF2-40B4-BE49-F238E27FC236}">
                <a16:creationId xmlns:a16="http://schemas.microsoft.com/office/drawing/2014/main" id="{63884333-B00B-46D4-AB61-CF95A46C08DB}"/>
              </a:ext>
            </a:extLst>
          </p:cNvPr>
          <p:cNvSpPr>
            <a:spLocks noChangeArrowheads="1"/>
          </p:cNvSpPr>
          <p:nvPr/>
        </p:nvSpPr>
        <p:spPr bwMode="auto">
          <a:xfrm>
            <a:off x="5410201" y="3500439"/>
            <a:ext cx="2257425" cy="1171575"/>
          </a:xfrm>
          <a:prstGeom prst="ellipse">
            <a:avLst/>
          </a:prstGeom>
          <a:noFill/>
          <a:ln w="28575" algn="ctr">
            <a:solidFill>
              <a:srgbClr val="A50021"/>
            </a:solidFill>
            <a:prstDash val="sysDot"/>
            <a:round/>
            <a:headEnd/>
            <a:tailEnd/>
          </a:ln>
          <a:extLst>
            <a:ext uri="{909E8E84-426E-40DD-AFC4-6F175D3DCCD1}">
              <a14:hiddenFill xmlns:a14="http://schemas.microsoft.com/office/drawing/2010/main">
                <a:solidFill>
                  <a:srgbClr val="FFFFFF"/>
                </a:solidFill>
              </a14:hiddenFill>
            </a:ext>
          </a:extLst>
        </p:spPr>
        <p:txBody>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dirty="0">
              <a:solidFill>
                <a:schemeClr val="tx1"/>
              </a:solidFill>
            </a:endParaRPr>
          </a:p>
        </p:txBody>
      </p:sp>
      <p:sp>
        <p:nvSpPr>
          <p:cNvPr id="105" name="Content Placeholder 2">
            <a:extLst>
              <a:ext uri="{FF2B5EF4-FFF2-40B4-BE49-F238E27FC236}">
                <a16:creationId xmlns:a16="http://schemas.microsoft.com/office/drawing/2014/main" id="{ED97C6BA-F885-489F-97B0-5F041F756CD9}"/>
              </a:ext>
            </a:extLst>
          </p:cNvPr>
          <p:cNvSpPr txBox="1">
            <a:spLocks/>
          </p:cNvSpPr>
          <p:nvPr/>
        </p:nvSpPr>
        <p:spPr bwMode="auto">
          <a:xfrm>
            <a:off x="5524501" y="3643313"/>
            <a:ext cx="1952625" cy="766762"/>
          </a:xfrm>
          <a:prstGeom prst="rect">
            <a:avLst/>
          </a:prstGeom>
          <a:noFill/>
          <a:ln w="9525">
            <a:noFill/>
            <a:miter lim="800000"/>
            <a:headEnd/>
            <a:tailEnd/>
          </a:ln>
        </p:spPr>
        <p:txBody>
          <a:bodyPr/>
          <a:lstStyle/>
          <a:p>
            <a:pPr algn="ctr">
              <a:defRPr/>
            </a:pPr>
            <a:r>
              <a:rPr lang="he-IL" kern="0" dirty="0">
                <a:solidFill>
                  <a:srgbClr val="A50021"/>
                </a:solidFill>
              </a:rPr>
              <a:t>תקשורת פנים ארגונית, תרבות, דוגמה אישית</a:t>
            </a:r>
          </a:p>
          <a:p>
            <a:pPr marL="342900" indent="-342900">
              <a:defRPr/>
            </a:pPr>
            <a:endParaRPr lang="he-IL" kern="0" dirty="0">
              <a:solidFill>
                <a:srgbClr val="336699"/>
              </a:solidFill>
            </a:endParaRPr>
          </a:p>
        </p:txBody>
      </p:sp>
      <p:sp>
        <p:nvSpPr>
          <p:cNvPr id="82" name="Title 1">
            <a:extLst>
              <a:ext uri="{FF2B5EF4-FFF2-40B4-BE49-F238E27FC236}">
                <a16:creationId xmlns:a16="http://schemas.microsoft.com/office/drawing/2014/main" id="{ADF61D15-85F5-4736-91C6-00FBA1B81384}"/>
              </a:ext>
            </a:extLst>
          </p:cNvPr>
          <p:cNvSpPr txBox="1">
            <a:spLocks/>
          </p:cNvSpPr>
          <p:nvPr/>
        </p:nvSpPr>
        <p:spPr bwMode="auto">
          <a:xfrm>
            <a:off x="53694" y="472562"/>
            <a:ext cx="5784337"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t>מחזור חיי העובד בארגון</a:t>
            </a:r>
            <a:endParaRPr lang="he-IL" sz="3600" dirty="0">
              <a:solidFill>
                <a:sysClr val="window" lastClr="FFFFFF"/>
              </a:solidFill>
            </a:endParaRPr>
          </a:p>
        </p:txBody>
      </p:sp>
    </p:spTree>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3">
            <a:extLst>
              <a:ext uri="{FF2B5EF4-FFF2-40B4-BE49-F238E27FC236}">
                <a16:creationId xmlns:a16="http://schemas.microsoft.com/office/drawing/2014/main" id="{89246EF8-46E8-4373-8552-5C72C490701E}"/>
              </a:ext>
            </a:extLst>
          </p:cNvPr>
          <p:cNvSpPr>
            <a:spLocks noGrp="1"/>
          </p:cNvSpPr>
          <p:nvPr>
            <p:ph type="sldNum" sz="quarter" idx="10"/>
          </p:nvPr>
        </p:nvSpPr>
        <p:spPr>
          <a:xfrm>
            <a:off x="10735296" y="660400"/>
            <a:ext cx="127635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fld id="{41414341-13E5-4C85-A047-711D2196244F}" type="slidenum">
              <a:rPr lang="he-IL" altLang="he-IL" sz="1400" b="1"/>
              <a:pPr algn="ctr">
                <a:spcBef>
                  <a:spcPct val="0"/>
                </a:spcBef>
                <a:buFontTx/>
                <a:buNone/>
              </a:pPr>
              <a:t>8</a:t>
            </a:fld>
            <a:endParaRPr lang="en-US" altLang="he-IL" sz="1400" b="1" dirty="0"/>
          </a:p>
        </p:txBody>
      </p:sp>
      <p:sp>
        <p:nvSpPr>
          <p:cNvPr id="78" name="Donut 77">
            <a:extLst>
              <a:ext uri="{FF2B5EF4-FFF2-40B4-BE49-F238E27FC236}">
                <a16:creationId xmlns:a16="http://schemas.microsoft.com/office/drawing/2014/main" id="{24338C40-E8E0-4FDB-B858-392CDAC4F1E8}"/>
              </a:ext>
            </a:extLst>
          </p:cNvPr>
          <p:cNvSpPr/>
          <p:nvPr/>
        </p:nvSpPr>
        <p:spPr>
          <a:xfrm>
            <a:off x="3930650" y="1174750"/>
            <a:ext cx="5208588" cy="4908550"/>
          </a:xfrm>
          <a:prstGeom prst="donut">
            <a:avLst>
              <a:gd name="adj" fmla="val 6317"/>
            </a:avLst>
          </a:prstGeom>
          <a:solidFill>
            <a:sysClr val="window" lastClr="FFFFFF">
              <a:lumMod val="65000"/>
            </a:sysClr>
          </a:solidFill>
          <a:ln w="25400" cap="flat" cmpd="sng" algn="ctr">
            <a:solidFill>
              <a:sysClr val="windowText" lastClr="000000">
                <a:lumMod val="95000"/>
                <a:lumOff val="5000"/>
              </a:sysClr>
            </a:solidFill>
            <a:prstDash val="solid"/>
          </a:ln>
          <a:effectLst/>
        </p:spPr>
        <p:txBody>
          <a:bodyPr rtlCol="1" anchor="ctr"/>
          <a:lstStyle/>
          <a:p>
            <a:pPr algn="ctr">
              <a:defRPr/>
            </a:pPr>
            <a:endParaRPr lang="he-IL" kern="0" dirty="0">
              <a:solidFill>
                <a:prstClr val="black"/>
              </a:solidFill>
              <a:latin typeface="Calibri"/>
              <a:cs typeface="Arial"/>
            </a:endParaRPr>
          </a:p>
        </p:txBody>
      </p:sp>
      <p:sp>
        <p:nvSpPr>
          <p:cNvPr id="79" name="Rectangle 78">
            <a:extLst>
              <a:ext uri="{FF2B5EF4-FFF2-40B4-BE49-F238E27FC236}">
                <a16:creationId xmlns:a16="http://schemas.microsoft.com/office/drawing/2014/main" id="{27EF6867-EB84-4693-84EB-D932BD06A9B8}"/>
              </a:ext>
            </a:extLst>
          </p:cNvPr>
          <p:cNvSpPr/>
          <p:nvPr/>
        </p:nvSpPr>
        <p:spPr>
          <a:xfrm>
            <a:off x="4086226" y="2020888"/>
            <a:ext cx="1185863" cy="450850"/>
          </a:xfrm>
          <a:prstGeom prst="rect">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1" anchor="ctr"/>
          <a:lstStyle/>
          <a:p>
            <a:pPr algn="ctr">
              <a:defRPr/>
            </a:pPr>
            <a:r>
              <a:rPr lang="he-IL" sz="1400" kern="0" dirty="0">
                <a:solidFill>
                  <a:prstClr val="white"/>
                </a:solidFill>
                <a:latin typeface="Calibri"/>
                <a:cs typeface="Arial"/>
              </a:rPr>
              <a:t>סיום עבודה</a:t>
            </a:r>
          </a:p>
        </p:txBody>
      </p:sp>
      <p:sp>
        <p:nvSpPr>
          <p:cNvPr id="100" name="Rectangle 99">
            <a:extLst>
              <a:ext uri="{FF2B5EF4-FFF2-40B4-BE49-F238E27FC236}">
                <a16:creationId xmlns:a16="http://schemas.microsoft.com/office/drawing/2014/main" id="{E1388B95-2E30-4A76-8A77-56A871829B82}"/>
              </a:ext>
            </a:extLst>
          </p:cNvPr>
          <p:cNvSpPr/>
          <p:nvPr/>
        </p:nvSpPr>
        <p:spPr>
          <a:xfrm>
            <a:off x="5967413" y="1117600"/>
            <a:ext cx="1185862" cy="450850"/>
          </a:xfrm>
          <a:prstGeom prst="rect">
            <a:avLst/>
          </a:prstGeom>
          <a:solidFill>
            <a:sysClr val="windowText" lastClr="000000"/>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1" anchor="ctr"/>
          <a:lstStyle/>
          <a:p>
            <a:pPr algn="ctr">
              <a:defRPr/>
            </a:pPr>
            <a:r>
              <a:rPr lang="he-IL" sz="1400" kern="0" dirty="0">
                <a:solidFill>
                  <a:prstClr val="white"/>
                </a:solidFill>
                <a:latin typeface="Calibri"/>
                <a:cs typeface="Arial"/>
              </a:rPr>
              <a:t>מבנה ארגוני</a:t>
            </a:r>
          </a:p>
        </p:txBody>
      </p:sp>
      <p:sp>
        <p:nvSpPr>
          <p:cNvPr id="104" name="Rectangle 103">
            <a:extLst>
              <a:ext uri="{FF2B5EF4-FFF2-40B4-BE49-F238E27FC236}">
                <a16:creationId xmlns:a16="http://schemas.microsoft.com/office/drawing/2014/main" id="{09500469-EE60-4738-A22F-75D078D9DF21}"/>
              </a:ext>
            </a:extLst>
          </p:cNvPr>
          <p:cNvSpPr/>
          <p:nvPr/>
        </p:nvSpPr>
        <p:spPr>
          <a:xfrm>
            <a:off x="7797801" y="2020888"/>
            <a:ext cx="1185863" cy="450850"/>
          </a:xfrm>
          <a:prstGeom prst="rect">
            <a:avLst/>
          </a:prstGeom>
          <a:solidFill>
            <a:srgbClr val="4F81BD"/>
          </a:solidFill>
          <a:ln w="38100" cap="flat" cmpd="sng" algn="ctr">
            <a:solidFill>
              <a:srgbClr val="FF0000"/>
            </a:solidFill>
            <a:prstDash val="solid"/>
          </a:ln>
          <a:effectLst>
            <a:outerShdw blurRad="40000" dist="20000" dir="5400000" rotWithShape="0">
              <a:srgbClr val="000000">
                <a:alpha val="38000"/>
              </a:srgbClr>
            </a:outerShdw>
          </a:effectLst>
        </p:spPr>
        <p:txBody>
          <a:bodyPr rtlCol="1" anchor="ctr"/>
          <a:lstStyle/>
          <a:p>
            <a:pPr algn="ctr">
              <a:defRPr/>
            </a:pPr>
            <a:r>
              <a:rPr lang="he-IL" sz="1400" kern="0" dirty="0">
                <a:solidFill>
                  <a:prstClr val="white"/>
                </a:solidFill>
                <a:latin typeface="Calibri"/>
                <a:cs typeface="Arial"/>
              </a:rPr>
              <a:t>גיוס עובדים</a:t>
            </a:r>
          </a:p>
        </p:txBody>
      </p:sp>
      <p:sp>
        <p:nvSpPr>
          <p:cNvPr id="105" name="Rectangle 104">
            <a:extLst>
              <a:ext uri="{FF2B5EF4-FFF2-40B4-BE49-F238E27FC236}">
                <a16:creationId xmlns:a16="http://schemas.microsoft.com/office/drawing/2014/main" id="{16418F33-0713-485D-89DA-F363F6D1DC62}"/>
              </a:ext>
            </a:extLst>
          </p:cNvPr>
          <p:cNvSpPr/>
          <p:nvPr/>
        </p:nvSpPr>
        <p:spPr>
          <a:xfrm>
            <a:off x="8364538" y="3375025"/>
            <a:ext cx="1187450" cy="450850"/>
          </a:xfrm>
          <a:prstGeom prst="rect">
            <a:avLst/>
          </a:prstGeom>
          <a:solidFill>
            <a:srgbClr val="8064A2"/>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1" anchor="ctr"/>
          <a:lstStyle/>
          <a:p>
            <a:pPr algn="ctr">
              <a:defRPr/>
            </a:pPr>
            <a:r>
              <a:rPr lang="he-IL" sz="1400" kern="0" dirty="0">
                <a:solidFill>
                  <a:prstClr val="white"/>
                </a:solidFill>
                <a:latin typeface="Calibri"/>
                <a:cs typeface="Arial"/>
              </a:rPr>
              <a:t>תיק עובד</a:t>
            </a:r>
          </a:p>
        </p:txBody>
      </p:sp>
      <p:sp>
        <p:nvSpPr>
          <p:cNvPr id="106" name="Rectangle 105">
            <a:extLst>
              <a:ext uri="{FF2B5EF4-FFF2-40B4-BE49-F238E27FC236}">
                <a16:creationId xmlns:a16="http://schemas.microsoft.com/office/drawing/2014/main" id="{DA178530-C2E9-4E64-A84C-A802B6A91709}"/>
              </a:ext>
            </a:extLst>
          </p:cNvPr>
          <p:cNvSpPr/>
          <p:nvPr/>
        </p:nvSpPr>
        <p:spPr>
          <a:xfrm>
            <a:off x="4086226" y="4784725"/>
            <a:ext cx="1185863" cy="452438"/>
          </a:xfrm>
          <a:prstGeom prst="rect">
            <a:avLst/>
          </a:prstGeom>
          <a:solidFill>
            <a:srgbClr val="F79646"/>
          </a:solidFill>
          <a:ln w="38100" cap="flat" cmpd="sng" algn="ctr">
            <a:solidFill>
              <a:srgbClr val="FF0000"/>
            </a:solidFill>
            <a:prstDash val="solid"/>
          </a:ln>
          <a:effectLst>
            <a:outerShdw blurRad="40000" dist="20000" dir="5400000" rotWithShape="0">
              <a:srgbClr val="000000">
                <a:alpha val="38000"/>
              </a:srgbClr>
            </a:outerShdw>
          </a:effectLst>
        </p:spPr>
        <p:txBody>
          <a:bodyPr rtlCol="1" anchor="ctr"/>
          <a:lstStyle/>
          <a:p>
            <a:pPr algn="ctr">
              <a:defRPr/>
            </a:pPr>
            <a:r>
              <a:rPr lang="he-IL" sz="1400" kern="0" dirty="0">
                <a:solidFill>
                  <a:prstClr val="white"/>
                </a:solidFill>
                <a:latin typeface="Calibri"/>
                <a:cs typeface="Arial"/>
              </a:rPr>
              <a:t>ניוד וקידום</a:t>
            </a:r>
          </a:p>
        </p:txBody>
      </p:sp>
      <p:sp>
        <p:nvSpPr>
          <p:cNvPr id="107" name="Rectangle 106">
            <a:extLst>
              <a:ext uri="{FF2B5EF4-FFF2-40B4-BE49-F238E27FC236}">
                <a16:creationId xmlns:a16="http://schemas.microsoft.com/office/drawing/2014/main" id="{B055A945-8034-4F04-A6CB-60B5B283AA24}"/>
              </a:ext>
            </a:extLst>
          </p:cNvPr>
          <p:cNvSpPr/>
          <p:nvPr/>
        </p:nvSpPr>
        <p:spPr>
          <a:xfrm>
            <a:off x="5967413" y="5688013"/>
            <a:ext cx="1185862" cy="450850"/>
          </a:xfrm>
          <a:prstGeom prst="rect">
            <a:avLst/>
          </a:prstGeom>
          <a:solidFill>
            <a:srgbClr val="C0504D">
              <a:lumMod val="75000"/>
            </a:srgbClr>
          </a:solidFill>
          <a:ln w="38100" cap="flat" cmpd="sng" algn="ctr">
            <a:solidFill>
              <a:srgbClr val="FF0000"/>
            </a:solidFill>
            <a:prstDash val="solid"/>
          </a:ln>
          <a:effectLst>
            <a:outerShdw blurRad="40000" dist="20000" dir="5400000" rotWithShape="0">
              <a:srgbClr val="000000">
                <a:alpha val="38000"/>
              </a:srgbClr>
            </a:outerShdw>
          </a:effectLst>
        </p:spPr>
        <p:txBody>
          <a:bodyPr rtlCol="1" anchor="ctr"/>
          <a:lstStyle/>
          <a:p>
            <a:pPr algn="ctr">
              <a:defRPr/>
            </a:pPr>
            <a:r>
              <a:rPr lang="he-IL" sz="1400" kern="0" dirty="0">
                <a:solidFill>
                  <a:prstClr val="white"/>
                </a:solidFill>
                <a:latin typeface="Calibri"/>
                <a:cs typeface="Arial"/>
              </a:rPr>
              <a:t>הערכת עובדים</a:t>
            </a:r>
          </a:p>
        </p:txBody>
      </p:sp>
      <p:sp>
        <p:nvSpPr>
          <p:cNvPr id="108" name="Rectangle 107">
            <a:extLst>
              <a:ext uri="{FF2B5EF4-FFF2-40B4-BE49-F238E27FC236}">
                <a16:creationId xmlns:a16="http://schemas.microsoft.com/office/drawing/2014/main" id="{32E6941A-1B7C-4E80-BD9E-29E0251EE852}"/>
              </a:ext>
            </a:extLst>
          </p:cNvPr>
          <p:cNvSpPr/>
          <p:nvPr/>
        </p:nvSpPr>
        <p:spPr>
          <a:xfrm>
            <a:off x="7797801" y="4784725"/>
            <a:ext cx="1185863" cy="452438"/>
          </a:xfrm>
          <a:prstGeom prst="rect">
            <a:avLst/>
          </a:prstGeom>
          <a:solidFill>
            <a:srgbClr val="EEECE1">
              <a:lumMod val="50000"/>
            </a:srgbClr>
          </a:solidFill>
          <a:ln w="38100" cap="flat" cmpd="sng" algn="ctr">
            <a:solidFill>
              <a:srgbClr val="FF0000"/>
            </a:solidFill>
            <a:prstDash val="solid"/>
          </a:ln>
          <a:effectLst>
            <a:outerShdw blurRad="40000" dist="20000" dir="5400000" rotWithShape="0">
              <a:srgbClr val="000000">
                <a:alpha val="38000"/>
              </a:srgbClr>
            </a:outerShdw>
          </a:effectLst>
        </p:spPr>
        <p:txBody>
          <a:bodyPr rtlCol="1" anchor="ctr"/>
          <a:lstStyle/>
          <a:p>
            <a:pPr algn="ctr">
              <a:defRPr/>
            </a:pPr>
            <a:r>
              <a:rPr lang="he-IL" sz="1400" kern="0" dirty="0">
                <a:solidFill>
                  <a:prstClr val="white"/>
                </a:solidFill>
                <a:latin typeface="Calibri"/>
                <a:cs typeface="Arial"/>
              </a:rPr>
              <a:t>לימוד והדרכה</a:t>
            </a:r>
          </a:p>
        </p:txBody>
      </p:sp>
      <p:sp>
        <p:nvSpPr>
          <p:cNvPr id="109" name="Rectangle 108">
            <a:extLst>
              <a:ext uri="{FF2B5EF4-FFF2-40B4-BE49-F238E27FC236}">
                <a16:creationId xmlns:a16="http://schemas.microsoft.com/office/drawing/2014/main" id="{0F1685F8-DAA4-4F0F-87A3-152AAD32F796}"/>
              </a:ext>
            </a:extLst>
          </p:cNvPr>
          <p:cNvSpPr/>
          <p:nvPr/>
        </p:nvSpPr>
        <p:spPr>
          <a:xfrm>
            <a:off x="3517901" y="3375025"/>
            <a:ext cx="1185863" cy="450850"/>
          </a:xfrm>
          <a:prstGeom prst="rect">
            <a:avLst/>
          </a:prstGeom>
          <a:solidFill>
            <a:srgbClr val="9BBB59"/>
          </a:solidFill>
          <a:ln w="38100" cap="flat" cmpd="sng" algn="ctr">
            <a:solidFill>
              <a:srgbClr val="FF0000"/>
            </a:solidFill>
            <a:prstDash val="solid"/>
          </a:ln>
          <a:effectLst>
            <a:outerShdw blurRad="40000" dist="20000" dir="5400000" rotWithShape="0">
              <a:srgbClr val="000000">
                <a:alpha val="38000"/>
              </a:srgbClr>
            </a:outerShdw>
          </a:effectLst>
        </p:spPr>
        <p:txBody>
          <a:bodyPr rtlCol="1" anchor="ctr"/>
          <a:lstStyle/>
          <a:p>
            <a:pPr algn="ctr">
              <a:defRPr/>
            </a:pPr>
            <a:r>
              <a:rPr lang="he-IL" sz="1400" kern="0" dirty="0">
                <a:solidFill>
                  <a:prstClr val="white"/>
                </a:solidFill>
                <a:latin typeface="Calibri"/>
                <a:cs typeface="Arial"/>
              </a:rPr>
              <a:t>תמריצים ותגמול</a:t>
            </a:r>
          </a:p>
        </p:txBody>
      </p:sp>
      <p:grpSp>
        <p:nvGrpSpPr>
          <p:cNvPr id="16397" name="Group 30">
            <a:extLst>
              <a:ext uri="{FF2B5EF4-FFF2-40B4-BE49-F238E27FC236}">
                <a16:creationId xmlns:a16="http://schemas.microsoft.com/office/drawing/2014/main" id="{D75A24C0-C025-401F-9AC7-B04BB5462F76}"/>
              </a:ext>
            </a:extLst>
          </p:cNvPr>
          <p:cNvGrpSpPr>
            <a:grpSpLocks/>
          </p:cNvGrpSpPr>
          <p:nvPr/>
        </p:nvGrpSpPr>
        <p:grpSpPr bwMode="auto">
          <a:xfrm rot="19980000">
            <a:off x="7496175" y="1427164"/>
            <a:ext cx="425450" cy="396875"/>
            <a:chOff x="1109" y="1171"/>
            <a:chExt cx="1645" cy="924"/>
          </a:xfrm>
        </p:grpSpPr>
        <p:sp>
          <p:nvSpPr>
            <p:cNvPr id="166" name="Freeform 31">
              <a:extLst>
                <a:ext uri="{FF2B5EF4-FFF2-40B4-BE49-F238E27FC236}">
                  <a16:creationId xmlns:a16="http://schemas.microsoft.com/office/drawing/2014/main" id="{D93B5C3F-8D65-4287-8F44-88F622B30CE9}"/>
                </a:ext>
              </a:extLst>
            </p:cNvPr>
            <p:cNvSpPr>
              <a:spLocks/>
            </p:cNvSpPr>
            <p:nvPr/>
          </p:nvSpPr>
          <p:spPr bwMode="auto">
            <a:xfrm>
              <a:off x="1109" y="1174"/>
              <a:ext cx="951" cy="606"/>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67" name="Freeform 32">
              <a:extLst>
                <a:ext uri="{FF2B5EF4-FFF2-40B4-BE49-F238E27FC236}">
                  <a16:creationId xmlns:a16="http://schemas.microsoft.com/office/drawing/2014/main" id="{DEA0DB9E-17D9-463B-BA7A-0BDEA7C8727B}"/>
                </a:ext>
              </a:extLst>
            </p:cNvPr>
            <p:cNvSpPr>
              <a:spLocks/>
            </p:cNvSpPr>
            <p:nvPr/>
          </p:nvSpPr>
          <p:spPr bwMode="auto">
            <a:xfrm>
              <a:off x="2263" y="1662"/>
              <a:ext cx="491" cy="432"/>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68" name="Freeform 33">
              <a:extLst>
                <a:ext uri="{FF2B5EF4-FFF2-40B4-BE49-F238E27FC236}">
                  <a16:creationId xmlns:a16="http://schemas.microsoft.com/office/drawing/2014/main" id="{87C6256B-C520-4A58-BCDD-5CBD9BD2D85C}"/>
                </a:ext>
              </a:extLst>
            </p:cNvPr>
            <p:cNvSpPr>
              <a:spLocks/>
            </p:cNvSpPr>
            <p:nvPr/>
          </p:nvSpPr>
          <p:spPr bwMode="auto">
            <a:xfrm>
              <a:off x="1659" y="1822"/>
              <a:ext cx="589" cy="270"/>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69" name="Freeform 34">
              <a:extLst>
                <a:ext uri="{FF2B5EF4-FFF2-40B4-BE49-F238E27FC236}">
                  <a16:creationId xmlns:a16="http://schemas.microsoft.com/office/drawing/2014/main" id="{E4F4B675-0D2A-4886-98F0-619955B115FD}"/>
                </a:ext>
              </a:extLst>
            </p:cNvPr>
            <p:cNvSpPr>
              <a:spLocks/>
            </p:cNvSpPr>
            <p:nvPr/>
          </p:nvSpPr>
          <p:spPr bwMode="auto">
            <a:xfrm>
              <a:off x="1111" y="1170"/>
              <a:ext cx="1645" cy="824"/>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grpSp>
      <p:grpSp>
        <p:nvGrpSpPr>
          <p:cNvPr id="16398" name="Group 30">
            <a:extLst>
              <a:ext uri="{FF2B5EF4-FFF2-40B4-BE49-F238E27FC236}">
                <a16:creationId xmlns:a16="http://schemas.microsoft.com/office/drawing/2014/main" id="{B41C7A9B-A7F4-48AD-92E1-258E2AD59583}"/>
              </a:ext>
            </a:extLst>
          </p:cNvPr>
          <p:cNvGrpSpPr>
            <a:grpSpLocks/>
          </p:cNvGrpSpPr>
          <p:nvPr/>
        </p:nvGrpSpPr>
        <p:grpSpPr bwMode="auto">
          <a:xfrm rot="238163">
            <a:off x="8634413" y="2725739"/>
            <a:ext cx="425450" cy="395287"/>
            <a:chOff x="1109" y="1171"/>
            <a:chExt cx="1645" cy="924"/>
          </a:xfrm>
        </p:grpSpPr>
        <p:sp>
          <p:nvSpPr>
            <p:cNvPr id="171" name="Freeform 31">
              <a:extLst>
                <a:ext uri="{FF2B5EF4-FFF2-40B4-BE49-F238E27FC236}">
                  <a16:creationId xmlns:a16="http://schemas.microsoft.com/office/drawing/2014/main" id="{55F5C6FC-7090-42CA-95EA-2E61A5A69F0E}"/>
                </a:ext>
              </a:extLst>
            </p:cNvPr>
            <p:cNvSpPr>
              <a:spLocks/>
            </p:cNvSpPr>
            <p:nvPr/>
          </p:nvSpPr>
          <p:spPr bwMode="auto">
            <a:xfrm>
              <a:off x="1109" y="1174"/>
              <a:ext cx="951" cy="605"/>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72" name="Freeform 32">
              <a:extLst>
                <a:ext uri="{FF2B5EF4-FFF2-40B4-BE49-F238E27FC236}">
                  <a16:creationId xmlns:a16="http://schemas.microsoft.com/office/drawing/2014/main" id="{FFB49350-2E5C-453D-B7F2-A0D495346753}"/>
                </a:ext>
              </a:extLst>
            </p:cNvPr>
            <p:cNvSpPr>
              <a:spLocks/>
            </p:cNvSpPr>
            <p:nvPr/>
          </p:nvSpPr>
          <p:spPr bwMode="auto">
            <a:xfrm>
              <a:off x="2262" y="1660"/>
              <a:ext cx="491" cy="434"/>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73" name="Freeform 33">
              <a:extLst>
                <a:ext uri="{FF2B5EF4-FFF2-40B4-BE49-F238E27FC236}">
                  <a16:creationId xmlns:a16="http://schemas.microsoft.com/office/drawing/2014/main" id="{80F8C7A4-088D-4902-B9C2-F2DD98321D39}"/>
                </a:ext>
              </a:extLst>
            </p:cNvPr>
            <p:cNvSpPr>
              <a:spLocks/>
            </p:cNvSpPr>
            <p:nvPr/>
          </p:nvSpPr>
          <p:spPr bwMode="auto">
            <a:xfrm>
              <a:off x="1656" y="1824"/>
              <a:ext cx="589" cy="271"/>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74" name="Freeform 34">
              <a:extLst>
                <a:ext uri="{FF2B5EF4-FFF2-40B4-BE49-F238E27FC236}">
                  <a16:creationId xmlns:a16="http://schemas.microsoft.com/office/drawing/2014/main" id="{7B701C83-D920-4845-810D-020A86F6E583}"/>
                </a:ext>
              </a:extLst>
            </p:cNvPr>
            <p:cNvSpPr>
              <a:spLocks/>
            </p:cNvSpPr>
            <p:nvPr/>
          </p:nvSpPr>
          <p:spPr bwMode="auto">
            <a:xfrm>
              <a:off x="1097" y="1168"/>
              <a:ext cx="1645" cy="824"/>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grpSp>
      <p:grpSp>
        <p:nvGrpSpPr>
          <p:cNvPr id="16399" name="Group 30">
            <a:extLst>
              <a:ext uri="{FF2B5EF4-FFF2-40B4-BE49-F238E27FC236}">
                <a16:creationId xmlns:a16="http://schemas.microsoft.com/office/drawing/2014/main" id="{D4C2589C-C4CE-4242-921F-E05AC9F74AC6}"/>
              </a:ext>
            </a:extLst>
          </p:cNvPr>
          <p:cNvGrpSpPr>
            <a:grpSpLocks/>
          </p:cNvGrpSpPr>
          <p:nvPr/>
        </p:nvGrpSpPr>
        <p:grpSpPr bwMode="auto">
          <a:xfrm rot="3105714">
            <a:off x="8581231" y="4242594"/>
            <a:ext cx="465138" cy="361950"/>
            <a:chOff x="1109" y="1171"/>
            <a:chExt cx="1645" cy="924"/>
          </a:xfrm>
        </p:grpSpPr>
        <p:sp>
          <p:nvSpPr>
            <p:cNvPr id="176" name="Freeform 31">
              <a:extLst>
                <a:ext uri="{FF2B5EF4-FFF2-40B4-BE49-F238E27FC236}">
                  <a16:creationId xmlns:a16="http://schemas.microsoft.com/office/drawing/2014/main" id="{AA996446-8496-43F2-A8F4-D8D321A40690}"/>
                </a:ext>
              </a:extLst>
            </p:cNvPr>
            <p:cNvSpPr>
              <a:spLocks/>
            </p:cNvSpPr>
            <p:nvPr/>
          </p:nvSpPr>
          <p:spPr bwMode="auto">
            <a:xfrm>
              <a:off x="1095" y="1177"/>
              <a:ext cx="954" cy="608"/>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77" name="Freeform 32">
              <a:extLst>
                <a:ext uri="{FF2B5EF4-FFF2-40B4-BE49-F238E27FC236}">
                  <a16:creationId xmlns:a16="http://schemas.microsoft.com/office/drawing/2014/main" id="{38657C23-2F4C-471C-9D4D-1D0CE3059A4F}"/>
                </a:ext>
              </a:extLst>
            </p:cNvPr>
            <p:cNvSpPr>
              <a:spLocks/>
            </p:cNvSpPr>
            <p:nvPr/>
          </p:nvSpPr>
          <p:spPr bwMode="auto">
            <a:xfrm>
              <a:off x="2246" y="1671"/>
              <a:ext cx="494" cy="434"/>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78" name="Freeform 33">
              <a:extLst>
                <a:ext uri="{FF2B5EF4-FFF2-40B4-BE49-F238E27FC236}">
                  <a16:creationId xmlns:a16="http://schemas.microsoft.com/office/drawing/2014/main" id="{A0164675-CE71-4881-9F13-49F09775AE7F}"/>
                </a:ext>
              </a:extLst>
            </p:cNvPr>
            <p:cNvSpPr>
              <a:spLocks/>
            </p:cNvSpPr>
            <p:nvPr/>
          </p:nvSpPr>
          <p:spPr bwMode="auto">
            <a:xfrm>
              <a:off x="1661" y="1828"/>
              <a:ext cx="590" cy="272"/>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79" name="Freeform 34">
              <a:extLst>
                <a:ext uri="{FF2B5EF4-FFF2-40B4-BE49-F238E27FC236}">
                  <a16:creationId xmlns:a16="http://schemas.microsoft.com/office/drawing/2014/main" id="{20E4D965-AD88-4961-B38C-629F71E508FE}"/>
                </a:ext>
              </a:extLst>
            </p:cNvPr>
            <p:cNvSpPr>
              <a:spLocks/>
            </p:cNvSpPr>
            <p:nvPr/>
          </p:nvSpPr>
          <p:spPr bwMode="auto">
            <a:xfrm>
              <a:off x="1100" y="1178"/>
              <a:ext cx="1645" cy="823"/>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grpSp>
      <p:grpSp>
        <p:nvGrpSpPr>
          <p:cNvPr id="16400" name="Group 30">
            <a:extLst>
              <a:ext uri="{FF2B5EF4-FFF2-40B4-BE49-F238E27FC236}">
                <a16:creationId xmlns:a16="http://schemas.microsoft.com/office/drawing/2014/main" id="{6CBED39A-FE1D-4EFE-A242-4D25372C3DB7}"/>
              </a:ext>
            </a:extLst>
          </p:cNvPr>
          <p:cNvGrpSpPr>
            <a:grpSpLocks/>
          </p:cNvGrpSpPr>
          <p:nvPr/>
        </p:nvGrpSpPr>
        <p:grpSpPr bwMode="auto">
          <a:xfrm rot="5161323">
            <a:off x="7473156" y="5487194"/>
            <a:ext cx="465138" cy="361950"/>
            <a:chOff x="1109" y="1171"/>
            <a:chExt cx="1645" cy="924"/>
          </a:xfrm>
        </p:grpSpPr>
        <p:sp>
          <p:nvSpPr>
            <p:cNvPr id="181" name="Freeform 31">
              <a:extLst>
                <a:ext uri="{FF2B5EF4-FFF2-40B4-BE49-F238E27FC236}">
                  <a16:creationId xmlns:a16="http://schemas.microsoft.com/office/drawing/2014/main" id="{F20C67B7-C5D4-49CA-A2A9-A75CD43C37D1}"/>
                </a:ext>
              </a:extLst>
            </p:cNvPr>
            <p:cNvSpPr>
              <a:spLocks/>
            </p:cNvSpPr>
            <p:nvPr/>
          </p:nvSpPr>
          <p:spPr bwMode="auto">
            <a:xfrm>
              <a:off x="1100" y="1181"/>
              <a:ext cx="954" cy="608"/>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82" name="Freeform 32">
              <a:extLst>
                <a:ext uri="{FF2B5EF4-FFF2-40B4-BE49-F238E27FC236}">
                  <a16:creationId xmlns:a16="http://schemas.microsoft.com/office/drawing/2014/main" id="{9E438DCC-9D44-465E-9987-89314B9B2A1C}"/>
                </a:ext>
              </a:extLst>
            </p:cNvPr>
            <p:cNvSpPr>
              <a:spLocks/>
            </p:cNvSpPr>
            <p:nvPr/>
          </p:nvSpPr>
          <p:spPr bwMode="auto">
            <a:xfrm>
              <a:off x="2254" y="1670"/>
              <a:ext cx="494" cy="434"/>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83" name="Freeform 33">
              <a:extLst>
                <a:ext uri="{FF2B5EF4-FFF2-40B4-BE49-F238E27FC236}">
                  <a16:creationId xmlns:a16="http://schemas.microsoft.com/office/drawing/2014/main" id="{D6F970CF-A784-4876-930E-9268BCA54DB3}"/>
                </a:ext>
              </a:extLst>
            </p:cNvPr>
            <p:cNvSpPr>
              <a:spLocks/>
            </p:cNvSpPr>
            <p:nvPr/>
          </p:nvSpPr>
          <p:spPr bwMode="auto">
            <a:xfrm>
              <a:off x="1660" y="1838"/>
              <a:ext cx="590" cy="272"/>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84" name="Freeform 34">
              <a:extLst>
                <a:ext uri="{FF2B5EF4-FFF2-40B4-BE49-F238E27FC236}">
                  <a16:creationId xmlns:a16="http://schemas.microsoft.com/office/drawing/2014/main" id="{459F1E43-3CEB-4733-B59F-26B9DB7EE201}"/>
                </a:ext>
              </a:extLst>
            </p:cNvPr>
            <p:cNvSpPr>
              <a:spLocks/>
            </p:cNvSpPr>
            <p:nvPr/>
          </p:nvSpPr>
          <p:spPr bwMode="auto">
            <a:xfrm>
              <a:off x="1107" y="1187"/>
              <a:ext cx="1645" cy="823"/>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grpSp>
      <p:grpSp>
        <p:nvGrpSpPr>
          <p:cNvPr id="16401" name="Group 30">
            <a:extLst>
              <a:ext uri="{FF2B5EF4-FFF2-40B4-BE49-F238E27FC236}">
                <a16:creationId xmlns:a16="http://schemas.microsoft.com/office/drawing/2014/main" id="{FC2067BF-3367-4C9D-BFFA-9CC4D9AF3E2B}"/>
              </a:ext>
            </a:extLst>
          </p:cNvPr>
          <p:cNvGrpSpPr>
            <a:grpSpLocks/>
          </p:cNvGrpSpPr>
          <p:nvPr/>
        </p:nvGrpSpPr>
        <p:grpSpPr bwMode="auto">
          <a:xfrm rot="9391856">
            <a:off x="5202238" y="5453064"/>
            <a:ext cx="425450" cy="396875"/>
            <a:chOff x="1109" y="1171"/>
            <a:chExt cx="1645" cy="924"/>
          </a:xfrm>
        </p:grpSpPr>
        <p:sp>
          <p:nvSpPr>
            <p:cNvPr id="186" name="Freeform 31">
              <a:extLst>
                <a:ext uri="{FF2B5EF4-FFF2-40B4-BE49-F238E27FC236}">
                  <a16:creationId xmlns:a16="http://schemas.microsoft.com/office/drawing/2014/main" id="{9373D82B-48F5-45C7-BB4E-E6E9C4B35F2E}"/>
                </a:ext>
              </a:extLst>
            </p:cNvPr>
            <p:cNvSpPr>
              <a:spLocks/>
            </p:cNvSpPr>
            <p:nvPr/>
          </p:nvSpPr>
          <p:spPr bwMode="auto">
            <a:xfrm>
              <a:off x="1120" y="1178"/>
              <a:ext cx="951" cy="606"/>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87" name="Freeform 32">
              <a:extLst>
                <a:ext uri="{FF2B5EF4-FFF2-40B4-BE49-F238E27FC236}">
                  <a16:creationId xmlns:a16="http://schemas.microsoft.com/office/drawing/2014/main" id="{EC36EA42-40A0-4285-8AB2-35252F09E300}"/>
                </a:ext>
              </a:extLst>
            </p:cNvPr>
            <p:cNvSpPr>
              <a:spLocks/>
            </p:cNvSpPr>
            <p:nvPr/>
          </p:nvSpPr>
          <p:spPr bwMode="auto">
            <a:xfrm>
              <a:off x="2263" y="1674"/>
              <a:ext cx="491" cy="432"/>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88" name="Freeform 33">
              <a:extLst>
                <a:ext uri="{FF2B5EF4-FFF2-40B4-BE49-F238E27FC236}">
                  <a16:creationId xmlns:a16="http://schemas.microsoft.com/office/drawing/2014/main" id="{37682451-7656-463A-BF4E-109039EF04A1}"/>
                </a:ext>
              </a:extLst>
            </p:cNvPr>
            <p:cNvSpPr>
              <a:spLocks/>
            </p:cNvSpPr>
            <p:nvPr/>
          </p:nvSpPr>
          <p:spPr bwMode="auto">
            <a:xfrm>
              <a:off x="1672" y="1840"/>
              <a:ext cx="589" cy="270"/>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89" name="Freeform 34">
              <a:extLst>
                <a:ext uri="{FF2B5EF4-FFF2-40B4-BE49-F238E27FC236}">
                  <a16:creationId xmlns:a16="http://schemas.microsoft.com/office/drawing/2014/main" id="{1A70D777-D006-4741-BC62-AA8C1620A895}"/>
                </a:ext>
              </a:extLst>
            </p:cNvPr>
            <p:cNvSpPr>
              <a:spLocks/>
            </p:cNvSpPr>
            <p:nvPr/>
          </p:nvSpPr>
          <p:spPr bwMode="auto">
            <a:xfrm>
              <a:off x="1110" y="1183"/>
              <a:ext cx="1645" cy="824"/>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grpSp>
      <p:grpSp>
        <p:nvGrpSpPr>
          <p:cNvPr id="16402" name="Group 108">
            <a:extLst>
              <a:ext uri="{FF2B5EF4-FFF2-40B4-BE49-F238E27FC236}">
                <a16:creationId xmlns:a16="http://schemas.microsoft.com/office/drawing/2014/main" id="{37E5C415-32E2-4B11-94CC-98C699D50B3C}"/>
              </a:ext>
            </a:extLst>
          </p:cNvPr>
          <p:cNvGrpSpPr>
            <a:grpSpLocks/>
          </p:cNvGrpSpPr>
          <p:nvPr/>
        </p:nvGrpSpPr>
        <p:grpSpPr bwMode="auto">
          <a:xfrm rot="11556582">
            <a:off x="3965575" y="4060826"/>
            <a:ext cx="425450" cy="396875"/>
            <a:chOff x="1109" y="1171"/>
            <a:chExt cx="1645" cy="924"/>
          </a:xfrm>
        </p:grpSpPr>
        <p:sp>
          <p:nvSpPr>
            <p:cNvPr id="191" name="Freeform 31">
              <a:extLst>
                <a:ext uri="{FF2B5EF4-FFF2-40B4-BE49-F238E27FC236}">
                  <a16:creationId xmlns:a16="http://schemas.microsoft.com/office/drawing/2014/main" id="{0378D375-9B14-403B-BA33-A8ECF636ADC8}"/>
                </a:ext>
              </a:extLst>
            </p:cNvPr>
            <p:cNvSpPr>
              <a:spLocks/>
            </p:cNvSpPr>
            <p:nvPr/>
          </p:nvSpPr>
          <p:spPr bwMode="auto">
            <a:xfrm>
              <a:off x="1126" y="1177"/>
              <a:ext cx="951" cy="606"/>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92" name="Freeform 32">
              <a:extLst>
                <a:ext uri="{FF2B5EF4-FFF2-40B4-BE49-F238E27FC236}">
                  <a16:creationId xmlns:a16="http://schemas.microsoft.com/office/drawing/2014/main" id="{EAF6AD8B-83A6-4DBA-A245-A0EB394CC32C}"/>
                </a:ext>
              </a:extLst>
            </p:cNvPr>
            <p:cNvSpPr>
              <a:spLocks/>
            </p:cNvSpPr>
            <p:nvPr/>
          </p:nvSpPr>
          <p:spPr bwMode="auto">
            <a:xfrm>
              <a:off x="2272" y="1673"/>
              <a:ext cx="491" cy="432"/>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93" name="Freeform 33">
              <a:extLst>
                <a:ext uri="{FF2B5EF4-FFF2-40B4-BE49-F238E27FC236}">
                  <a16:creationId xmlns:a16="http://schemas.microsoft.com/office/drawing/2014/main" id="{1FBBEF15-785B-42AF-8446-17AC04DC1DBD}"/>
                </a:ext>
              </a:extLst>
            </p:cNvPr>
            <p:cNvSpPr>
              <a:spLocks/>
            </p:cNvSpPr>
            <p:nvPr/>
          </p:nvSpPr>
          <p:spPr bwMode="auto">
            <a:xfrm>
              <a:off x="1680" y="1835"/>
              <a:ext cx="589" cy="270"/>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94" name="Freeform 34">
              <a:extLst>
                <a:ext uri="{FF2B5EF4-FFF2-40B4-BE49-F238E27FC236}">
                  <a16:creationId xmlns:a16="http://schemas.microsoft.com/office/drawing/2014/main" id="{220BD9E8-17C4-4D6B-9C4D-CAC230E84826}"/>
                </a:ext>
              </a:extLst>
            </p:cNvPr>
            <p:cNvSpPr>
              <a:spLocks/>
            </p:cNvSpPr>
            <p:nvPr/>
          </p:nvSpPr>
          <p:spPr bwMode="auto">
            <a:xfrm>
              <a:off x="1114" y="1184"/>
              <a:ext cx="1645" cy="824"/>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grpSp>
      <p:grpSp>
        <p:nvGrpSpPr>
          <p:cNvPr id="16403" name="Group 30">
            <a:extLst>
              <a:ext uri="{FF2B5EF4-FFF2-40B4-BE49-F238E27FC236}">
                <a16:creationId xmlns:a16="http://schemas.microsoft.com/office/drawing/2014/main" id="{0A5CBAC2-402B-4B14-A365-8A29CA71078C}"/>
              </a:ext>
            </a:extLst>
          </p:cNvPr>
          <p:cNvGrpSpPr>
            <a:grpSpLocks/>
          </p:cNvGrpSpPr>
          <p:nvPr/>
        </p:nvGrpSpPr>
        <p:grpSpPr bwMode="auto">
          <a:xfrm rot="14465397">
            <a:off x="4010026" y="2668588"/>
            <a:ext cx="466725" cy="361950"/>
            <a:chOff x="1109" y="1171"/>
            <a:chExt cx="1645" cy="924"/>
          </a:xfrm>
        </p:grpSpPr>
        <p:sp>
          <p:nvSpPr>
            <p:cNvPr id="196" name="Freeform 31">
              <a:extLst>
                <a:ext uri="{FF2B5EF4-FFF2-40B4-BE49-F238E27FC236}">
                  <a16:creationId xmlns:a16="http://schemas.microsoft.com/office/drawing/2014/main" id="{287B8941-F4AE-4E16-BCAB-F2F41516FB13}"/>
                </a:ext>
              </a:extLst>
            </p:cNvPr>
            <p:cNvSpPr>
              <a:spLocks/>
            </p:cNvSpPr>
            <p:nvPr/>
          </p:nvSpPr>
          <p:spPr bwMode="auto">
            <a:xfrm>
              <a:off x="1119" y="1176"/>
              <a:ext cx="951" cy="608"/>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97" name="Freeform 32">
              <a:extLst>
                <a:ext uri="{FF2B5EF4-FFF2-40B4-BE49-F238E27FC236}">
                  <a16:creationId xmlns:a16="http://schemas.microsoft.com/office/drawing/2014/main" id="{1FA98730-5C4A-4CDB-9397-89C9C897AF3C}"/>
                </a:ext>
              </a:extLst>
            </p:cNvPr>
            <p:cNvSpPr>
              <a:spLocks/>
            </p:cNvSpPr>
            <p:nvPr/>
          </p:nvSpPr>
          <p:spPr bwMode="auto">
            <a:xfrm>
              <a:off x="2271" y="1662"/>
              <a:ext cx="492" cy="434"/>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98" name="Freeform 33">
              <a:extLst>
                <a:ext uri="{FF2B5EF4-FFF2-40B4-BE49-F238E27FC236}">
                  <a16:creationId xmlns:a16="http://schemas.microsoft.com/office/drawing/2014/main" id="{0B89667A-D700-4416-9D9E-C9825FDD9479}"/>
                </a:ext>
              </a:extLst>
            </p:cNvPr>
            <p:cNvSpPr>
              <a:spLocks/>
            </p:cNvSpPr>
            <p:nvPr/>
          </p:nvSpPr>
          <p:spPr bwMode="auto">
            <a:xfrm>
              <a:off x="1680" y="1823"/>
              <a:ext cx="593" cy="272"/>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199" name="Freeform 34">
              <a:extLst>
                <a:ext uri="{FF2B5EF4-FFF2-40B4-BE49-F238E27FC236}">
                  <a16:creationId xmlns:a16="http://schemas.microsoft.com/office/drawing/2014/main" id="{1673BD03-4674-49BE-92AB-E879E1A383C3}"/>
                </a:ext>
              </a:extLst>
            </p:cNvPr>
            <p:cNvSpPr>
              <a:spLocks/>
            </p:cNvSpPr>
            <p:nvPr/>
          </p:nvSpPr>
          <p:spPr bwMode="auto">
            <a:xfrm>
              <a:off x="1121" y="1173"/>
              <a:ext cx="1645" cy="823"/>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grpSp>
      <p:grpSp>
        <p:nvGrpSpPr>
          <p:cNvPr id="16404" name="Group 30">
            <a:extLst>
              <a:ext uri="{FF2B5EF4-FFF2-40B4-BE49-F238E27FC236}">
                <a16:creationId xmlns:a16="http://schemas.microsoft.com/office/drawing/2014/main" id="{439A59C7-B2F3-4E2A-BB3A-7BD8595CB94F}"/>
              </a:ext>
            </a:extLst>
          </p:cNvPr>
          <p:cNvGrpSpPr>
            <a:grpSpLocks/>
          </p:cNvGrpSpPr>
          <p:nvPr/>
        </p:nvGrpSpPr>
        <p:grpSpPr bwMode="auto">
          <a:xfrm rot="16484506">
            <a:off x="5201444" y="1410494"/>
            <a:ext cx="465138" cy="361950"/>
            <a:chOff x="1109" y="1171"/>
            <a:chExt cx="1645" cy="924"/>
          </a:xfrm>
        </p:grpSpPr>
        <p:sp>
          <p:nvSpPr>
            <p:cNvPr id="201" name="Freeform 31">
              <a:extLst>
                <a:ext uri="{FF2B5EF4-FFF2-40B4-BE49-F238E27FC236}">
                  <a16:creationId xmlns:a16="http://schemas.microsoft.com/office/drawing/2014/main" id="{1F57AE43-CCF1-4346-8E84-C46AF5FE3B1B}"/>
                </a:ext>
              </a:extLst>
            </p:cNvPr>
            <p:cNvSpPr>
              <a:spLocks/>
            </p:cNvSpPr>
            <p:nvPr/>
          </p:nvSpPr>
          <p:spPr bwMode="auto">
            <a:xfrm>
              <a:off x="1107" y="1175"/>
              <a:ext cx="954" cy="608"/>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202" name="Freeform 32">
              <a:extLst>
                <a:ext uri="{FF2B5EF4-FFF2-40B4-BE49-F238E27FC236}">
                  <a16:creationId xmlns:a16="http://schemas.microsoft.com/office/drawing/2014/main" id="{F4697CFE-4490-4355-832D-07BE088C6098}"/>
                </a:ext>
              </a:extLst>
            </p:cNvPr>
            <p:cNvSpPr>
              <a:spLocks/>
            </p:cNvSpPr>
            <p:nvPr/>
          </p:nvSpPr>
          <p:spPr bwMode="auto">
            <a:xfrm>
              <a:off x="2251" y="1661"/>
              <a:ext cx="494" cy="434"/>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203" name="Freeform 33">
              <a:extLst>
                <a:ext uri="{FF2B5EF4-FFF2-40B4-BE49-F238E27FC236}">
                  <a16:creationId xmlns:a16="http://schemas.microsoft.com/office/drawing/2014/main" id="{746F8143-A09F-4D30-A9D2-D1A4FC13C03D}"/>
                </a:ext>
              </a:extLst>
            </p:cNvPr>
            <p:cNvSpPr>
              <a:spLocks/>
            </p:cNvSpPr>
            <p:nvPr/>
          </p:nvSpPr>
          <p:spPr bwMode="auto">
            <a:xfrm>
              <a:off x="1680" y="1822"/>
              <a:ext cx="590" cy="272"/>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sp>
          <p:nvSpPr>
            <p:cNvPr id="204" name="Freeform 34">
              <a:extLst>
                <a:ext uri="{FF2B5EF4-FFF2-40B4-BE49-F238E27FC236}">
                  <a16:creationId xmlns:a16="http://schemas.microsoft.com/office/drawing/2014/main" id="{3AADEB6F-60EB-46E9-8304-ABD1949E2DF1}"/>
                </a:ext>
              </a:extLst>
            </p:cNvPr>
            <p:cNvSpPr>
              <a:spLocks/>
            </p:cNvSpPr>
            <p:nvPr/>
          </p:nvSpPr>
          <p:spPr bwMode="auto">
            <a:xfrm>
              <a:off x="1109" y="1171"/>
              <a:ext cx="1645" cy="823"/>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adFill rotWithShape="0">
              <a:gsLst>
                <a:gs pos="0">
                  <a:srgbClr val="3298A0"/>
                </a:gs>
                <a:gs pos="100000">
                  <a:srgbClr val="FFFFFF"/>
                </a:gs>
              </a:gsLst>
              <a:lin ang="5400000" scaled="1"/>
            </a:gradFill>
            <a:ln w="9525">
              <a:noFill/>
              <a:round/>
              <a:headEnd/>
              <a:tailEnd/>
            </a:ln>
          </p:spPr>
          <p:txBody>
            <a:bodyPr/>
            <a:lstStyle/>
            <a:p>
              <a:pPr>
                <a:defRPr/>
              </a:pPr>
              <a:endParaRPr lang="he-IL" kern="0" dirty="0">
                <a:solidFill>
                  <a:prstClr val="black"/>
                </a:solidFill>
                <a:latin typeface="Calibri"/>
                <a:cs typeface="Arial"/>
              </a:endParaRPr>
            </a:p>
          </p:txBody>
        </p:sp>
      </p:grpSp>
      <p:grpSp>
        <p:nvGrpSpPr>
          <p:cNvPr id="80" name="Group 79">
            <a:extLst>
              <a:ext uri="{FF2B5EF4-FFF2-40B4-BE49-F238E27FC236}">
                <a16:creationId xmlns:a16="http://schemas.microsoft.com/office/drawing/2014/main" id="{8758E016-D9CF-4158-9622-B8D8CC88758F}"/>
              </a:ext>
            </a:extLst>
          </p:cNvPr>
          <p:cNvGrpSpPr>
            <a:grpSpLocks/>
          </p:cNvGrpSpPr>
          <p:nvPr/>
        </p:nvGrpSpPr>
        <p:grpSpPr bwMode="auto">
          <a:xfrm>
            <a:off x="4703764" y="1568451"/>
            <a:ext cx="3660775" cy="4119563"/>
            <a:chOff x="3180294" y="1569010"/>
            <a:chExt cx="3661014" cy="4119120"/>
          </a:xfrm>
        </p:grpSpPr>
        <p:cxnSp>
          <p:nvCxnSpPr>
            <p:cNvPr id="16414" name="Straight Connector 109">
              <a:extLst>
                <a:ext uri="{FF2B5EF4-FFF2-40B4-BE49-F238E27FC236}">
                  <a16:creationId xmlns:a16="http://schemas.microsoft.com/office/drawing/2014/main" id="{D6E6742C-2DFD-463B-9F6F-539BE90AB11E}"/>
                </a:ext>
              </a:extLst>
            </p:cNvPr>
            <p:cNvCxnSpPr>
              <a:cxnSpLocks noChangeShapeType="1"/>
              <a:stCxn id="100" idx="2"/>
              <a:endCxn id="79" idx="3"/>
            </p:cNvCxnSpPr>
            <p:nvPr/>
          </p:nvCxnSpPr>
          <p:spPr bwMode="auto">
            <a:xfrm rot="5400000">
              <a:off x="4053480" y="1263023"/>
              <a:ext cx="677115" cy="1289089"/>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15" name="Straight Connector 110">
              <a:extLst>
                <a:ext uri="{FF2B5EF4-FFF2-40B4-BE49-F238E27FC236}">
                  <a16:creationId xmlns:a16="http://schemas.microsoft.com/office/drawing/2014/main" id="{C3DC76B8-BA2B-4D02-B341-D351ED385682}"/>
                </a:ext>
              </a:extLst>
            </p:cNvPr>
            <p:cNvCxnSpPr>
              <a:cxnSpLocks noChangeShapeType="1"/>
              <a:stCxn id="100" idx="2"/>
              <a:endCxn id="105" idx="1"/>
            </p:cNvCxnSpPr>
            <p:nvPr/>
          </p:nvCxnSpPr>
          <p:spPr bwMode="auto">
            <a:xfrm rot="16200000" flipH="1">
              <a:off x="4923272" y="1682321"/>
              <a:ext cx="2031346" cy="1804725"/>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16" name="Straight Connector 153">
              <a:extLst>
                <a:ext uri="{FF2B5EF4-FFF2-40B4-BE49-F238E27FC236}">
                  <a16:creationId xmlns:a16="http://schemas.microsoft.com/office/drawing/2014/main" id="{9AF76CC9-C0BA-44F4-80A2-F6B9A52F9D81}"/>
                </a:ext>
              </a:extLst>
            </p:cNvPr>
            <p:cNvCxnSpPr>
              <a:cxnSpLocks noChangeShapeType="1"/>
              <a:stCxn id="100" idx="2"/>
              <a:endCxn id="104" idx="1"/>
            </p:cNvCxnSpPr>
            <p:nvPr/>
          </p:nvCxnSpPr>
          <p:spPr bwMode="auto">
            <a:xfrm rot="16200000" flipH="1">
              <a:off x="5316788" y="1288805"/>
              <a:ext cx="677115" cy="1237526"/>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17" name="Straight Connector 154">
              <a:extLst>
                <a:ext uri="{FF2B5EF4-FFF2-40B4-BE49-F238E27FC236}">
                  <a16:creationId xmlns:a16="http://schemas.microsoft.com/office/drawing/2014/main" id="{D115931C-C087-4040-B3AA-BA9343B60875}"/>
                </a:ext>
              </a:extLst>
            </p:cNvPr>
            <p:cNvCxnSpPr>
              <a:cxnSpLocks noChangeShapeType="1"/>
              <a:stCxn id="100" idx="2"/>
              <a:endCxn id="106" idx="3"/>
            </p:cNvCxnSpPr>
            <p:nvPr/>
          </p:nvCxnSpPr>
          <p:spPr bwMode="auto">
            <a:xfrm rot="5400000">
              <a:off x="2671036" y="2645467"/>
              <a:ext cx="3442004" cy="1289089"/>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18" name="Straight Connector 155">
              <a:extLst>
                <a:ext uri="{FF2B5EF4-FFF2-40B4-BE49-F238E27FC236}">
                  <a16:creationId xmlns:a16="http://schemas.microsoft.com/office/drawing/2014/main" id="{F28BBC21-EE2B-4DC8-9EF5-F37C57FA17DC}"/>
                </a:ext>
              </a:extLst>
            </p:cNvPr>
            <p:cNvCxnSpPr>
              <a:cxnSpLocks noChangeShapeType="1"/>
              <a:stCxn id="104" idx="1"/>
              <a:endCxn id="105" idx="1"/>
            </p:cNvCxnSpPr>
            <p:nvPr/>
          </p:nvCxnSpPr>
          <p:spPr bwMode="auto">
            <a:xfrm rot="10800000" flipH="1" flipV="1">
              <a:off x="6274108" y="2246126"/>
              <a:ext cx="567199" cy="1354231"/>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19" name="Straight Connector 156">
              <a:extLst>
                <a:ext uri="{FF2B5EF4-FFF2-40B4-BE49-F238E27FC236}">
                  <a16:creationId xmlns:a16="http://schemas.microsoft.com/office/drawing/2014/main" id="{168E39AA-9377-430C-ADA9-47F51F2B7B25}"/>
                </a:ext>
              </a:extLst>
            </p:cNvPr>
            <p:cNvCxnSpPr>
              <a:cxnSpLocks noChangeShapeType="1"/>
              <a:stCxn id="105" idx="1"/>
              <a:endCxn id="79" idx="3"/>
            </p:cNvCxnSpPr>
            <p:nvPr/>
          </p:nvCxnSpPr>
          <p:spPr bwMode="auto">
            <a:xfrm rot="10800000">
              <a:off x="3747493" y="2246126"/>
              <a:ext cx="3093815" cy="1354231"/>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0" name="Straight Connector 157">
              <a:extLst>
                <a:ext uri="{FF2B5EF4-FFF2-40B4-BE49-F238E27FC236}">
                  <a16:creationId xmlns:a16="http://schemas.microsoft.com/office/drawing/2014/main" id="{9025BAC6-4618-4141-A07A-68580473D0DB}"/>
                </a:ext>
              </a:extLst>
            </p:cNvPr>
            <p:cNvCxnSpPr>
              <a:cxnSpLocks noChangeShapeType="1"/>
              <a:stCxn id="105" idx="1"/>
              <a:endCxn id="109" idx="3"/>
            </p:cNvCxnSpPr>
            <p:nvPr/>
          </p:nvCxnSpPr>
          <p:spPr bwMode="auto">
            <a:xfrm rot="10800000">
              <a:off x="3180294" y="3600357"/>
              <a:ext cx="3661014" cy="0"/>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1" name="Straight Connector 158">
              <a:extLst>
                <a:ext uri="{FF2B5EF4-FFF2-40B4-BE49-F238E27FC236}">
                  <a16:creationId xmlns:a16="http://schemas.microsoft.com/office/drawing/2014/main" id="{02DAFE17-2168-4A92-B30D-CFBA1657251B}"/>
                </a:ext>
              </a:extLst>
            </p:cNvPr>
            <p:cNvCxnSpPr>
              <a:cxnSpLocks noChangeShapeType="1"/>
              <a:stCxn id="105" idx="1"/>
              <a:endCxn id="108" idx="1"/>
            </p:cNvCxnSpPr>
            <p:nvPr/>
          </p:nvCxnSpPr>
          <p:spPr bwMode="auto">
            <a:xfrm rot="10800000" flipV="1">
              <a:off x="6274108" y="3600357"/>
              <a:ext cx="567199" cy="1410657"/>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2" name="Straight Connector 159">
              <a:extLst>
                <a:ext uri="{FF2B5EF4-FFF2-40B4-BE49-F238E27FC236}">
                  <a16:creationId xmlns:a16="http://schemas.microsoft.com/office/drawing/2014/main" id="{95F662E6-7811-4370-87B2-985407DD0BB6}"/>
                </a:ext>
              </a:extLst>
            </p:cNvPr>
            <p:cNvCxnSpPr>
              <a:cxnSpLocks noChangeShapeType="1"/>
              <a:stCxn id="105" idx="1"/>
              <a:endCxn id="107" idx="0"/>
            </p:cNvCxnSpPr>
            <p:nvPr/>
          </p:nvCxnSpPr>
          <p:spPr bwMode="auto">
            <a:xfrm rot="10800000" flipV="1">
              <a:off x="5036583" y="3600357"/>
              <a:ext cx="1804725" cy="2087773"/>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3" name="Straight Connector 160">
              <a:extLst>
                <a:ext uri="{FF2B5EF4-FFF2-40B4-BE49-F238E27FC236}">
                  <a16:creationId xmlns:a16="http://schemas.microsoft.com/office/drawing/2014/main" id="{0B22CD15-F314-4F78-AADB-55DAF4531379}"/>
                </a:ext>
              </a:extLst>
            </p:cNvPr>
            <p:cNvCxnSpPr>
              <a:cxnSpLocks noChangeShapeType="1"/>
              <a:stCxn id="105" idx="1"/>
              <a:endCxn id="106" idx="3"/>
            </p:cNvCxnSpPr>
            <p:nvPr/>
          </p:nvCxnSpPr>
          <p:spPr bwMode="auto">
            <a:xfrm rot="10800000" flipV="1">
              <a:off x="3747493" y="3600357"/>
              <a:ext cx="3093815" cy="1410657"/>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4" name="Straight Connector 161">
              <a:extLst>
                <a:ext uri="{FF2B5EF4-FFF2-40B4-BE49-F238E27FC236}">
                  <a16:creationId xmlns:a16="http://schemas.microsoft.com/office/drawing/2014/main" id="{233A3C49-CD23-4845-896D-0C0E00871B83}"/>
                </a:ext>
              </a:extLst>
            </p:cNvPr>
            <p:cNvCxnSpPr>
              <a:cxnSpLocks noChangeShapeType="1"/>
              <a:stCxn id="107" idx="0"/>
              <a:endCxn id="108" idx="1"/>
            </p:cNvCxnSpPr>
            <p:nvPr/>
          </p:nvCxnSpPr>
          <p:spPr bwMode="auto">
            <a:xfrm rot="5400000" flipH="1" flipV="1">
              <a:off x="5316788" y="4730809"/>
              <a:ext cx="677115" cy="1237526"/>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5" name="Straight Connector 162">
              <a:extLst>
                <a:ext uri="{FF2B5EF4-FFF2-40B4-BE49-F238E27FC236}">
                  <a16:creationId xmlns:a16="http://schemas.microsoft.com/office/drawing/2014/main" id="{EAE78344-89C3-40B0-B002-1506C6B0EAEE}"/>
                </a:ext>
              </a:extLst>
            </p:cNvPr>
            <p:cNvCxnSpPr>
              <a:cxnSpLocks noChangeShapeType="1"/>
              <a:stCxn id="107" idx="0"/>
              <a:endCxn id="109" idx="3"/>
            </p:cNvCxnSpPr>
            <p:nvPr/>
          </p:nvCxnSpPr>
          <p:spPr bwMode="auto">
            <a:xfrm rot="16200000" flipV="1">
              <a:off x="3064552" y="3716098"/>
              <a:ext cx="2087773" cy="1856288"/>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6" name="Straight Connector 163">
              <a:extLst>
                <a:ext uri="{FF2B5EF4-FFF2-40B4-BE49-F238E27FC236}">
                  <a16:creationId xmlns:a16="http://schemas.microsoft.com/office/drawing/2014/main" id="{CDF83B3A-AFAF-4A1F-8A28-5B9AB0050482}"/>
                </a:ext>
              </a:extLst>
            </p:cNvPr>
            <p:cNvCxnSpPr>
              <a:cxnSpLocks noChangeShapeType="1"/>
              <a:stCxn id="79" idx="3"/>
              <a:endCxn id="107" idx="0"/>
            </p:cNvCxnSpPr>
            <p:nvPr/>
          </p:nvCxnSpPr>
          <p:spPr bwMode="auto">
            <a:xfrm>
              <a:off x="3747493" y="2246126"/>
              <a:ext cx="1289089" cy="3442004"/>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7" name="Straight Connector 204">
              <a:extLst>
                <a:ext uri="{FF2B5EF4-FFF2-40B4-BE49-F238E27FC236}">
                  <a16:creationId xmlns:a16="http://schemas.microsoft.com/office/drawing/2014/main" id="{F11A07F0-4661-4281-B43B-686673945590}"/>
                </a:ext>
              </a:extLst>
            </p:cNvPr>
            <p:cNvCxnSpPr>
              <a:cxnSpLocks noChangeShapeType="1"/>
              <a:stCxn id="100" idx="2"/>
              <a:endCxn id="108" idx="1"/>
            </p:cNvCxnSpPr>
            <p:nvPr/>
          </p:nvCxnSpPr>
          <p:spPr bwMode="auto">
            <a:xfrm rot="16200000" flipH="1">
              <a:off x="3934344" y="2671249"/>
              <a:ext cx="3442004" cy="1237526"/>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8" name="Straight Connector 205">
              <a:extLst>
                <a:ext uri="{FF2B5EF4-FFF2-40B4-BE49-F238E27FC236}">
                  <a16:creationId xmlns:a16="http://schemas.microsoft.com/office/drawing/2014/main" id="{8DE5FA88-7068-497F-ACF4-22B882315224}"/>
                </a:ext>
              </a:extLst>
            </p:cNvPr>
            <p:cNvCxnSpPr>
              <a:cxnSpLocks noChangeShapeType="1"/>
              <a:stCxn id="106" idx="3"/>
              <a:endCxn id="108" idx="1"/>
            </p:cNvCxnSpPr>
            <p:nvPr/>
          </p:nvCxnSpPr>
          <p:spPr bwMode="auto">
            <a:xfrm>
              <a:off x="3747493" y="5011013"/>
              <a:ext cx="2526615" cy="0"/>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cxnSp>
          <p:nvCxnSpPr>
            <p:cNvPr id="16429" name="Straight Connector 206">
              <a:extLst>
                <a:ext uri="{FF2B5EF4-FFF2-40B4-BE49-F238E27FC236}">
                  <a16:creationId xmlns:a16="http://schemas.microsoft.com/office/drawing/2014/main" id="{EAA657A5-23DB-4D9F-A1BB-47045587EED1}"/>
                </a:ext>
              </a:extLst>
            </p:cNvPr>
            <p:cNvCxnSpPr>
              <a:cxnSpLocks noChangeShapeType="1"/>
              <a:stCxn id="104" idx="1"/>
              <a:endCxn id="107" idx="0"/>
            </p:cNvCxnSpPr>
            <p:nvPr/>
          </p:nvCxnSpPr>
          <p:spPr bwMode="auto">
            <a:xfrm rot="10800000" flipV="1">
              <a:off x="5036583" y="2246126"/>
              <a:ext cx="1237526" cy="3442004"/>
            </a:xfrm>
            <a:prstGeom prst="line">
              <a:avLst/>
            </a:prstGeom>
            <a:noFill/>
            <a:ln w="28575" algn="ctr">
              <a:solidFill>
                <a:srgbClr val="632523"/>
              </a:solidFill>
              <a:prstDash val="dash"/>
              <a:round/>
              <a:headEnd/>
              <a:tailEnd/>
            </a:ln>
            <a:extLst>
              <a:ext uri="{909E8E84-426E-40DD-AFC4-6F175D3DCCD1}">
                <a14:hiddenFill xmlns:a14="http://schemas.microsoft.com/office/drawing/2010/main">
                  <a:noFill/>
                </a14:hiddenFill>
              </a:ext>
            </a:extLst>
          </p:spPr>
        </p:cxnSp>
        <p:cxnSp>
          <p:nvCxnSpPr>
            <p:cNvPr id="16430" name="Straight Connector 207">
              <a:extLst>
                <a:ext uri="{FF2B5EF4-FFF2-40B4-BE49-F238E27FC236}">
                  <a16:creationId xmlns:a16="http://schemas.microsoft.com/office/drawing/2014/main" id="{0A062897-FAC9-445C-AB5C-3786D4B090B9}"/>
                </a:ext>
              </a:extLst>
            </p:cNvPr>
            <p:cNvCxnSpPr>
              <a:cxnSpLocks noChangeShapeType="1"/>
              <a:stCxn id="107" idx="0"/>
              <a:endCxn id="106" idx="3"/>
            </p:cNvCxnSpPr>
            <p:nvPr/>
          </p:nvCxnSpPr>
          <p:spPr bwMode="auto">
            <a:xfrm rot="16200000" flipV="1">
              <a:off x="4053481" y="4705027"/>
              <a:ext cx="677115" cy="1289090"/>
            </a:xfrm>
            <a:prstGeom prst="line">
              <a:avLst/>
            </a:prstGeom>
            <a:noFill/>
            <a:ln w="38100" algn="ctr">
              <a:solidFill>
                <a:srgbClr val="632523"/>
              </a:solidFill>
              <a:round/>
              <a:headEnd/>
              <a:tailEnd/>
            </a:ln>
            <a:extLst>
              <a:ext uri="{909E8E84-426E-40DD-AFC4-6F175D3DCCD1}">
                <a14:hiddenFill xmlns:a14="http://schemas.microsoft.com/office/drawing/2010/main">
                  <a:noFill/>
                </a14:hiddenFill>
              </a:ext>
            </a:extLst>
          </p:spPr>
        </p:cxnSp>
        <p:cxnSp>
          <p:nvCxnSpPr>
            <p:cNvPr id="16431" name="Straight Connector 208">
              <a:extLst>
                <a:ext uri="{FF2B5EF4-FFF2-40B4-BE49-F238E27FC236}">
                  <a16:creationId xmlns:a16="http://schemas.microsoft.com/office/drawing/2014/main" id="{553E6254-1605-4141-A2F0-8BB9E0F031CF}"/>
                </a:ext>
              </a:extLst>
            </p:cNvPr>
            <p:cNvCxnSpPr>
              <a:cxnSpLocks noChangeShapeType="1"/>
              <a:stCxn id="107" idx="0"/>
              <a:endCxn id="100" idx="2"/>
            </p:cNvCxnSpPr>
            <p:nvPr/>
          </p:nvCxnSpPr>
          <p:spPr bwMode="auto">
            <a:xfrm rot="5400000" flipH="1" flipV="1">
              <a:off x="2977023" y="3628570"/>
              <a:ext cx="4119119" cy="0"/>
            </a:xfrm>
            <a:prstGeom prst="line">
              <a:avLst/>
            </a:prstGeom>
            <a:noFill/>
            <a:ln w="28575" algn="ctr">
              <a:solidFill>
                <a:srgbClr val="632523"/>
              </a:solidFill>
              <a:round/>
              <a:headEnd/>
              <a:tailEnd/>
            </a:ln>
            <a:extLst>
              <a:ext uri="{909E8E84-426E-40DD-AFC4-6F175D3DCCD1}">
                <a14:hiddenFill xmlns:a14="http://schemas.microsoft.com/office/drawing/2010/main">
                  <a:noFill/>
                </a14:hiddenFill>
              </a:ext>
            </a:extLst>
          </p:spPr>
        </p:cxnSp>
      </p:grpSp>
      <p:grpSp>
        <p:nvGrpSpPr>
          <p:cNvPr id="11" name="Group 209">
            <a:extLst>
              <a:ext uri="{FF2B5EF4-FFF2-40B4-BE49-F238E27FC236}">
                <a16:creationId xmlns:a16="http://schemas.microsoft.com/office/drawing/2014/main" id="{4659A4A9-E37F-450B-A926-CB5DB80D49BB}"/>
              </a:ext>
            </a:extLst>
          </p:cNvPr>
          <p:cNvGrpSpPr>
            <a:grpSpLocks/>
          </p:cNvGrpSpPr>
          <p:nvPr/>
        </p:nvGrpSpPr>
        <p:grpSpPr bwMode="auto">
          <a:xfrm>
            <a:off x="3217864" y="2246313"/>
            <a:ext cx="5780087" cy="3892550"/>
            <a:chOff x="1407886" y="2246126"/>
            <a:chExt cx="5779224" cy="3893415"/>
          </a:xfrm>
        </p:grpSpPr>
        <p:sp>
          <p:nvSpPr>
            <p:cNvPr id="211" name="Rectangle 210">
              <a:extLst>
                <a:ext uri="{FF2B5EF4-FFF2-40B4-BE49-F238E27FC236}">
                  <a16:creationId xmlns:a16="http://schemas.microsoft.com/office/drawing/2014/main" id="{650E259B-76EA-471B-B70E-A0503451C6ED}"/>
                </a:ext>
              </a:extLst>
            </p:cNvPr>
            <p:cNvSpPr/>
            <p:nvPr/>
          </p:nvSpPr>
          <p:spPr>
            <a:xfrm>
              <a:off x="1407886" y="5575853"/>
              <a:ext cx="1519010" cy="450950"/>
            </a:xfrm>
            <a:prstGeom prst="rect">
              <a:avLst/>
            </a:prstGeom>
            <a:solidFill>
              <a:sysClr val="window" lastClr="FFFFFF"/>
            </a:solidFill>
            <a:ln w="38100" cap="flat" cmpd="sng" algn="ctr">
              <a:solidFill>
                <a:srgbClr val="C00000"/>
              </a:solidFill>
              <a:prstDash val="solid"/>
            </a:ln>
            <a:effectLst>
              <a:outerShdw blurRad="40000" dist="20000" dir="5400000" rotWithShape="0">
                <a:srgbClr val="000000">
                  <a:alpha val="38000"/>
                </a:srgbClr>
              </a:outerShdw>
            </a:effectLst>
          </p:spPr>
          <p:txBody>
            <a:bodyPr rtlCol="1" anchor="ctr"/>
            <a:lstStyle/>
            <a:p>
              <a:pPr algn="ctr">
                <a:defRPr/>
              </a:pPr>
              <a:r>
                <a:rPr lang="en-US" sz="1400" kern="0" dirty="0">
                  <a:solidFill>
                    <a:prstClr val="black"/>
                  </a:solidFill>
                  <a:latin typeface="Calibri"/>
                  <a:cs typeface="Arial"/>
                </a:rPr>
                <a:t>Talent </a:t>
              </a:r>
              <a:r>
                <a:rPr lang="he-IL" sz="1400" kern="0" dirty="0">
                  <a:solidFill>
                    <a:prstClr val="black"/>
                  </a:solidFill>
                  <a:latin typeface="Calibri"/>
                  <a:cs typeface="Arial"/>
                </a:rPr>
                <a:t>*</a:t>
              </a:r>
              <a:r>
                <a:rPr lang="en-US" sz="1400" kern="0" dirty="0">
                  <a:solidFill>
                    <a:prstClr val="black"/>
                  </a:solidFill>
                  <a:latin typeface="Calibri"/>
                  <a:cs typeface="Arial"/>
                </a:rPr>
                <a:t>Management</a:t>
              </a:r>
              <a:endParaRPr lang="he-IL" sz="1400" kern="0" dirty="0">
                <a:solidFill>
                  <a:prstClr val="black"/>
                </a:solidFill>
                <a:latin typeface="Calibri"/>
                <a:cs typeface="Arial"/>
              </a:endParaRPr>
            </a:p>
          </p:txBody>
        </p:sp>
        <p:cxnSp>
          <p:nvCxnSpPr>
            <p:cNvPr id="16409" name="Shape 211">
              <a:extLst>
                <a:ext uri="{FF2B5EF4-FFF2-40B4-BE49-F238E27FC236}">
                  <a16:creationId xmlns:a16="http://schemas.microsoft.com/office/drawing/2014/main" id="{34FCD591-19EF-4DC2-A19D-048B8B50492B}"/>
                </a:ext>
              </a:extLst>
            </p:cNvPr>
            <p:cNvCxnSpPr>
              <a:cxnSpLocks noChangeShapeType="1"/>
              <a:stCxn id="109" idx="1"/>
              <a:endCxn id="211" idx="0"/>
            </p:cNvCxnSpPr>
            <p:nvPr/>
          </p:nvCxnSpPr>
          <p:spPr bwMode="auto">
            <a:xfrm rot="10800000" flipH="1" flipV="1">
              <a:off x="1721372" y="3600356"/>
              <a:ext cx="446412" cy="1974919"/>
            </a:xfrm>
            <a:prstGeom prst="bentConnector4">
              <a:avLst>
                <a:gd name="adj1" fmla="val -51208"/>
                <a:gd name="adj2" fmla="val 55713"/>
              </a:avLst>
            </a:prstGeom>
            <a:noFill/>
            <a:ln w="28575" algn="ctr">
              <a:solidFill>
                <a:srgbClr val="002060"/>
              </a:solidFill>
              <a:miter lim="800000"/>
              <a:headEnd/>
              <a:tailEnd/>
            </a:ln>
            <a:extLst>
              <a:ext uri="{909E8E84-426E-40DD-AFC4-6F175D3DCCD1}">
                <a14:hiddenFill xmlns:a14="http://schemas.microsoft.com/office/drawing/2010/main">
                  <a:noFill/>
                </a14:hiddenFill>
              </a:ext>
            </a:extLst>
          </p:spPr>
        </p:cxnSp>
        <p:cxnSp>
          <p:nvCxnSpPr>
            <p:cNvPr id="16410" name="Shape 212">
              <a:extLst>
                <a:ext uri="{FF2B5EF4-FFF2-40B4-BE49-F238E27FC236}">
                  <a16:creationId xmlns:a16="http://schemas.microsoft.com/office/drawing/2014/main" id="{61BA960F-F3D0-4300-A518-DDAE48E7B7E9}"/>
                </a:ext>
              </a:extLst>
            </p:cNvPr>
            <p:cNvCxnSpPr>
              <a:cxnSpLocks noChangeShapeType="1"/>
            </p:cNvCxnSpPr>
            <p:nvPr/>
          </p:nvCxnSpPr>
          <p:spPr bwMode="auto">
            <a:xfrm rot="10800000" flipV="1">
              <a:off x="2172548" y="5011014"/>
              <a:ext cx="107139" cy="564262"/>
            </a:xfrm>
            <a:prstGeom prst="bentConnector2">
              <a:avLst/>
            </a:prstGeom>
            <a:noFill/>
            <a:ln w="28575" algn="ctr">
              <a:solidFill>
                <a:srgbClr val="002060"/>
              </a:solidFill>
              <a:miter lim="800000"/>
              <a:headEnd/>
              <a:tailEnd/>
            </a:ln>
            <a:extLst>
              <a:ext uri="{909E8E84-426E-40DD-AFC4-6F175D3DCCD1}">
                <a14:hiddenFill xmlns:a14="http://schemas.microsoft.com/office/drawing/2010/main">
                  <a:noFill/>
                </a14:hiddenFill>
              </a:ext>
            </a:extLst>
          </p:spPr>
        </p:cxnSp>
        <p:cxnSp>
          <p:nvCxnSpPr>
            <p:cNvPr id="16411" name="Elbow Connector 213">
              <a:extLst>
                <a:ext uri="{FF2B5EF4-FFF2-40B4-BE49-F238E27FC236}">
                  <a16:creationId xmlns:a16="http://schemas.microsoft.com/office/drawing/2014/main" id="{230A98F6-5CC5-489F-84CE-C9DC81075F5B}"/>
                </a:ext>
              </a:extLst>
            </p:cNvPr>
            <p:cNvCxnSpPr>
              <a:cxnSpLocks noChangeShapeType="1"/>
              <a:stCxn id="107" idx="2"/>
              <a:endCxn id="211" idx="2"/>
            </p:cNvCxnSpPr>
            <p:nvPr/>
          </p:nvCxnSpPr>
          <p:spPr bwMode="auto">
            <a:xfrm rot="5400000" flipH="1">
              <a:off x="3409277" y="4785195"/>
              <a:ext cx="112853" cy="2595839"/>
            </a:xfrm>
            <a:prstGeom prst="bentConnector3">
              <a:avLst>
                <a:gd name="adj1" fmla="val -105815"/>
              </a:avLst>
            </a:prstGeom>
            <a:noFill/>
            <a:ln w="28575" algn="ctr">
              <a:solidFill>
                <a:srgbClr val="002060"/>
              </a:solidFill>
              <a:miter lim="800000"/>
              <a:headEnd/>
              <a:tailEnd/>
            </a:ln>
            <a:extLst>
              <a:ext uri="{909E8E84-426E-40DD-AFC4-6F175D3DCCD1}">
                <a14:hiddenFill xmlns:a14="http://schemas.microsoft.com/office/drawing/2010/main">
                  <a:noFill/>
                </a14:hiddenFill>
              </a:ext>
            </a:extLst>
          </p:spPr>
        </p:cxnSp>
        <p:cxnSp>
          <p:nvCxnSpPr>
            <p:cNvPr id="16412" name="Elbow Connector 214">
              <a:extLst>
                <a:ext uri="{FF2B5EF4-FFF2-40B4-BE49-F238E27FC236}">
                  <a16:creationId xmlns:a16="http://schemas.microsoft.com/office/drawing/2014/main" id="{460DB938-17F0-4EE6-8333-5E3C51C4D3BA}"/>
                </a:ext>
              </a:extLst>
            </p:cNvPr>
            <p:cNvCxnSpPr>
              <a:cxnSpLocks noChangeShapeType="1"/>
              <a:stCxn id="108" idx="2"/>
              <a:endCxn id="211" idx="2"/>
            </p:cNvCxnSpPr>
            <p:nvPr/>
          </p:nvCxnSpPr>
          <p:spPr bwMode="auto">
            <a:xfrm rot="5400000">
              <a:off x="3985973" y="3418531"/>
              <a:ext cx="789968" cy="4426345"/>
            </a:xfrm>
            <a:prstGeom prst="bentConnector3">
              <a:avLst>
                <a:gd name="adj1" fmla="val 128940"/>
              </a:avLst>
            </a:prstGeom>
            <a:noFill/>
            <a:ln w="28575" algn="ctr">
              <a:solidFill>
                <a:srgbClr val="002060"/>
              </a:solidFill>
              <a:miter lim="800000"/>
              <a:headEnd/>
              <a:tailEnd/>
            </a:ln>
            <a:extLst>
              <a:ext uri="{909E8E84-426E-40DD-AFC4-6F175D3DCCD1}">
                <a14:hiddenFill xmlns:a14="http://schemas.microsoft.com/office/drawing/2010/main">
                  <a:noFill/>
                </a14:hiddenFill>
              </a:ext>
            </a:extLst>
          </p:spPr>
        </p:cxnSp>
        <p:cxnSp>
          <p:nvCxnSpPr>
            <p:cNvPr id="16413" name="Shape 215">
              <a:extLst>
                <a:ext uri="{FF2B5EF4-FFF2-40B4-BE49-F238E27FC236}">
                  <a16:creationId xmlns:a16="http://schemas.microsoft.com/office/drawing/2014/main" id="{8C50BE9F-0597-4750-91EE-CFB2C2A75859}"/>
                </a:ext>
              </a:extLst>
            </p:cNvPr>
            <p:cNvCxnSpPr>
              <a:cxnSpLocks noChangeShapeType="1"/>
              <a:stCxn id="211" idx="1"/>
              <a:endCxn id="104" idx="3"/>
            </p:cNvCxnSpPr>
            <p:nvPr/>
          </p:nvCxnSpPr>
          <p:spPr bwMode="auto">
            <a:xfrm rot="10800000" flipH="1">
              <a:off x="1407886" y="2246126"/>
              <a:ext cx="5779224" cy="3554856"/>
            </a:xfrm>
            <a:prstGeom prst="bentConnector5">
              <a:avLst>
                <a:gd name="adj1" fmla="val -3954"/>
                <a:gd name="adj2" fmla="val 134463"/>
                <a:gd name="adj3" fmla="val 103958"/>
              </a:avLst>
            </a:prstGeom>
            <a:noFill/>
            <a:ln w="28575" algn="ctr">
              <a:solidFill>
                <a:srgbClr val="002060"/>
              </a:solidFill>
              <a:miter lim="800000"/>
              <a:headEnd/>
              <a:tailEnd/>
            </a:ln>
            <a:extLst>
              <a:ext uri="{909E8E84-426E-40DD-AFC4-6F175D3DCCD1}">
                <a14:hiddenFill xmlns:a14="http://schemas.microsoft.com/office/drawing/2010/main">
                  <a:noFill/>
                </a14:hiddenFill>
              </a:ext>
            </a:extLst>
          </p:spPr>
        </p:cxnSp>
      </p:grpSp>
      <p:sp>
        <p:nvSpPr>
          <p:cNvPr id="81" name="TextBox 80">
            <a:extLst>
              <a:ext uri="{FF2B5EF4-FFF2-40B4-BE49-F238E27FC236}">
                <a16:creationId xmlns:a16="http://schemas.microsoft.com/office/drawing/2014/main" id="{C0FE47AC-CACC-474A-876D-9B942957D6D4}"/>
              </a:ext>
            </a:extLst>
          </p:cNvPr>
          <p:cNvSpPr txBox="1"/>
          <p:nvPr/>
        </p:nvSpPr>
        <p:spPr>
          <a:xfrm>
            <a:off x="2099572" y="6116638"/>
            <a:ext cx="1680267" cy="261610"/>
          </a:xfrm>
          <a:prstGeom prst="rect">
            <a:avLst/>
          </a:prstGeom>
          <a:noFill/>
        </p:spPr>
        <p:txBody>
          <a:bodyPr wrap="none" rtlCol="1">
            <a:spAutoFit/>
          </a:bodyPr>
          <a:lstStyle/>
          <a:p>
            <a:pPr algn="r" rtl="1" eaLnBrk="1" hangingPunct="1">
              <a:defRPr/>
            </a:pPr>
            <a:r>
              <a:rPr lang="he-IL" sz="1100" kern="0" dirty="0">
                <a:solidFill>
                  <a:prstClr val="black"/>
                </a:solidFill>
                <a:latin typeface="Calibri"/>
              </a:rPr>
              <a:t>*ניהול וטיפוח עובדים איכותיים</a:t>
            </a:r>
            <a:endParaRPr lang="he-IL" sz="1100" kern="0" dirty="0">
              <a:solidFill>
                <a:prstClr val="black"/>
              </a:solidFill>
              <a:latin typeface="Calibri"/>
              <a:cs typeface="Arial"/>
            </a:endParaRPr>
          </a:p>
        </p:txBody>
      </p:sp>
      <p:sp>
        <p:nvSpPr>
          <p:cNvPr id="82" name="Title 1">
            <a:extLst>
              <a:ext uri="{FF2B5EF4-FFF2-40B4-BE49-F238E27FC236}">
                <a16:creationId xmlns:a16="http://schemas.microsoft.com/office/drawing/2014/main" id="{8C1B811F-3281-46B8-8E4C-A8F84065B985}"/>
              </a:ext>
            </a:extLst>
          </p:cNvPr>
          <p:cNvSpPr txBox="1">
            <a:spLocks/>
          </p:cNvSpPr>
          <p:nvPr/>
        </p:nvSpPr>
        <p:spPr bwMode="auto">
          <a:xfrm>
            <a:off x="315913" y="432131"/>
            <a:ext cx="6020273" cy="574427"/>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solidFill>
                  <a:sysClr val="window" lastClr="FFFFFF"/>
                </a:solidFill>
              </a:rPr>
              <a:t>מודולים בניהול המשאב האנושי</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1"/>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32" fill="hold" nodeType="clickEffect">
                                  <p:stCondLst>
                                    <p:cond delay="0"/>
                                  </p:stCondLst>
                                  <p:childTnLst>
                                    <p:set>
                                      <p:cBhvr>
                                        <p:cTn id="13" dur="1" fill="hold">
                                          <p:stCondLst>
                                            <p:cond delay="0"/>
                                          </p:stCondLst>
                                        </p:cTn>
                                        <p:tgtEl>
                                          <p:spTgt spid="80"/>
                                        </p:tgtEl>
                                        <p:attrNameLst>
                                          <p:attrName>style.visibility</p:attrName>
                                        </p:attrNameLst>
                                      </p:cBhvr>
                                      <p:to>
                                        <p:strVal val="visible"/>
                                      </p:to>
                                    </p:set>
                                    <p:animEffect transition="in" filter="box(out)">
                                      <p:cBhvr>
                                        <p:cTn id="14"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7">
            <a:extLst>
              <a:ext uri="{FF2B5EF4-FFF2-40B4-BE49-F238E27FC236}">
                <a16:creationId xmlns:a16="http://schemas.microsoft.com/office/drawing/2014/main" id="{7D1FC8AE-23AF-4480-98D8-F1B67B851EBB}"/>
              </a:ext>
            </a:extLst>
          </p:cNvPr>
          <p:cNvSpPr/>
          <p:nvPr/>
        </p:nvSpPr>
        <p:spPr bwMode="auto">
          <a:xfrm>
            <a:off x="1761693" y="2023814"/>
            <a:ext cx="7471991" cy="4408864"/>
          </a:xfrm>
          <a:prstGeom prst="roundRect">
            <a:avLst>
              <a:gd name="adj" fmla="val 5229"/>
            </a:avLst>
          </a:prstGeom>
          <a:solidFill>
            <a:schemeClr val="bg1"/>
          </a:solidFill>
          <a:ln w="28575" cap="flat" cmpd="sng" algn="ctr">
            <a:solidFill>
              <a:schemeClr val="bg1">
                <a:lumMod val="75000"/>
              </a:schemeClr>
            </a:solidFill>
            <a:prstDash val="solid"/>
            <a:round/>
            <a:headEnd type="none" w="med" len="med"/>
            <a:tailEnd type="none" w="med" len="med"/>
          </a:ln>
          <a:effectLst/>
        </p:spPr>
        <p:txBody>
          <a:bodyPr rtlCol="1"/>
          <a:lstStyle/>
          <a:p>
            <a:pPr algn="r" rtl="1" eaLnBrk="1" hangingPunct="1">
              <a:defRPr/>
            </a:pPr>
            <a:endParaRPr lang="he-IL" dirty="0">
              <a:latin typeface="Arial" charset="0"/>
              <a:cs typeface="Arial" charset="0"/>
            </a:endParaRPr>
          </a:p>
        </p:txBody>
      </p:sp>
      <p:sp>
        <p:nvSpPr>
          <p:cNvPr id="18436" name="Slide Number Placeholder 3">
            <a:extLst>
              <a:ext uri="{FF2B5EF4-FFF2-40B4-BE49-F238E27FC236}">
                <a16:creationId xmlns:a16="http://schemas.microsoft.com/office/drawing/2014/main" id="{9D798195-ABF9-427F-8EA6-42BEA722CF18}"/>
              </a:ext>
            </a:extLst>
          </p:cNvPr>
          <p:cNvSpPr>
            <a:spLocks noGrp="1"/>
          </p:cNvSpPr>
          <p:nvPr>
            <p:ph type="sldNum" sz="quarter" idx="10"/>
          </p:nvPr>
        </p:nvSpPr>
        <p:spPr>
          <a:xfrm>
            <a:off x="10623910" y="523644"/>
            <a:ext cx="127635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fld id="{B69E4512-7E25-4FC8-95EC-05D6A42D017E}" type="slidenum">
              <a:rPr lang="he-IL" altLang="he-IL" sz="1400" b="1"/>
              <a:pPr algn="ctr">
                <a:spcBef>
                  <a:spcPct val="0"/>
                </a:spcBef>
                <a:buFontTx/>
                <a:buNone/>
              </a:pPr>
              <a:t>9</a:t>
            </a:fld>
            <a:endParaRPr lang="en-US" altLang="he-IL" sz="1400" b="1" dirty="0"/>
          </a:p>
        </p:txBody>
      </p:sp>
      <p:sp>
        <p:nvSpPr>
          <p:cNvPr id="25" name="Rounded Rectangle 24">
            <a:extLst>
              <a:ext uri="{FF2B5EF4-FFF2-40B4-BE49-F238E27FC236}">
                <a16:creationId xmlns:a16="http://schemas.microsoft.com/office/drawing/2014/main" id="{92F85CA3-192D-4AEE-AD16-CF5B4E47A65B}"/>
              </a:ext>
            </a:extLst>
          </p:cNvPr>
          <p:cNvSpPr/>
          <p:nvPr/>
        </p:nvSpPr>
        <p:spPr bwMode="auto">
          <a:xfrm>
            <a:off x="6689553" y="2832095"/>
            <a:ext cx="2293243" cy="2336800"/>
          </a:xfrm>
          <a:prstGeom prst="roundRect">
            <a:avLst>
              <a:gd name="adj" fmla="val 4009"/>
            </a:avLst>
          </a:prstGeom>
          <a:solidFill>
            <a:srgbClr val="FFCC66"/>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rtlCol="1"/>
          <a:lstStyle/>
          <a:p>
            <a:pPr algn="ctr" rtl="1" eaLnBrk="1" hangingPunct="1">
              <a:defRPr/>
            </a:pPr>
            <a:r>
              <a:rPr lang="he-IL" b="1" u="sng" dirty="0">
                <a:latin typeface="Arial" charset="0"/>
                <a:cs typeface="Arial" charset="0"/>
              </a:rPr>
              <a:t>משאבי אנוש</a:t>
            </a:r>
            <a:endParaRPr lang="en-US" b="1" u="sng" dirty="0">
              <a:latin typeface="Arial" charset="0"/>
              <a:cs typeface="Arial" charset="0"/>
            </a:endParaRPr>
          </a:p>
          <a:p>
            <a:pPr marL="174625" indent="-174625">
              <a:buFont typeface="Wingdings" pitchFamily="2" charset="2"/>
              <a:buChar char="§"/>
              <a:defRPr/>
            </a:pPr>
            <a:r>
              <a:rPr lang="he-IL" sz="1400" dirty="0">
                <a:latin typeface="Arial" charset="0"/>
                <a:cs typeface="Arial" charset="0"/>
              </a:rPr>
              <a:t>מבנה ארגוני</a:t>
            </a:r>
          </a:p>
          <a:p>
            <a:pPr marL="174625" indent="-174625">
              <a:buFont typeface="Wingdings" pitchFamily="2" charset="2"/>
              <a:buChar char="§"/>
              <a:defRPr/>
            </a:pPr>
            <a:r>
              <a:rPr lang="he-IL" sz="1400" dirty="0">
                <a:latin typeface="Arial" charset="0"/>
                <a:cs typeface="Arial" charset="0"/>
              </a:rPr>
              <a:t>גיוס עובדים</a:t>
            </a:r>
          </a:p>
          <a:p>
            <a:pPr marL="174625" indent="-174625">
              <a:buFont typeface="Wingdings" pitchFamily="2" charset="2"/>
              <a:buChar char="§"/>
              <a:defRPr/>
            </a:pPr>
            <a:r>
              <a:rPr lang="he-IL" sz="1400" dirty="0">
                <a:latin typeface="Arial" charset="0"/>
                <a:cs typeface="Arial" charset="0"/>
              </a:rPr>
              <a:t>תיק עובד</a:t>
            </a:r>
          </a:p>
          <a:p>
            <a:pPr marL="174625" indent="-174625">
              <a:buFont typeface="Wingdings" pitchFamily="2" charset="2"/>
              <a:buChar char="§"/>
              <a:defRPr/>
            </a:pPr>
            <a:r>
              <a:rPr lang="he-IL" sz="1400" dirty="0">
                <a:latin typeface="Arial" charset="0"/>
                <a:cs typeface="Arial" charset="0"/>
              </a:rPr>
              <a:t>לימוד והדרכה</a:t>
            </a:r>
          </a:p>
          <a:p>
            <a:pPr marL="174625" indent="-174625">
              <a:buFont typeface="Wingdings" pitchFamily="2" charset="2"/>
              <a:buChar char="§"/>
              <a:defRPr/>
            </a:pPr>
            <a:r>
              <a:rPr lang="he-IL" sz="1400" dirty="0">
                <a:latin typeface="Arial" charset="0"/>
                <a:cs typeface="Arial" charset="0"/>
              </a:rPr>
              <a:t>הערכת עובדים</a:t>
            </a:r>
          </a:p>
          <a:p>
            <a:pPr marL="174625" indent="-174625">
              <a:buFont typeface="Wingdings" pitchFamily="2" charset="2"/>
              <a:buChar char="§"/>
              <a:defRPr/>
            </a:pPr>
            <a:r>
              <a:rPr lang="he-IL" sz="1400" dirty="0">
                <a:latin typeface="Arial" charset="0"/>
                <a:cs typeface="Arial" charset="0"/>
              </a:rPr>
              <a:t>ניוד וקידום</a:t>
            </a:r>
          </a:p>
          <a:p>
            <a:pPr marL="174625" indent="-174625">
              <a:buFont typeface="Wingdings" pitchFamily="2" charset="2"/>
              <a:buChar char="§"/>
              <a:defRPr/>
            </a:pPr>
            <a:r>
              <a:rPr lang="he-IL" sz="1400" dirty="0">
                <a:latin typeface="Arial" charset="0"/>
                <a:cs typeface="Arial" charset="0"/>
              </a:rPr>
              <a:t>תמריצים ותגמול</a:t>
            </a:r>
          </a:p>
          <a:p>
            <a:pPr marL="174625" indent="-174625">
              <a:buFont typeface="Wingdings" pitchFamily="2" charset="2"/>
              <a:buChar char="§"/>
              <a:defRPr/>
            </a:pPr>
            <a:r>
              <a:rPr lang="he-IL" sz="1400" dirty="0">
                <a:latin typeface="Arial" charset="0"/>
                <a:cs typeface="Arial" charset="0"/>
              </a:rPr>
              <a:t>רווחה</a:t>
            </a:r>
          </a:p>
          <a:p>
            <a:pPr marL="174625" indent="-174625">
              <a:buFont typeface="Wingdings" pitchFamily="2" charset="2"/>
              <a:buChar char="§"/>
              <a:defRPr/>
            </a:pPr>
            <a:r>
              <a:rPr lang="he-IL" sz="1400" dirty="0">
                <a:latin typeface="Arial" charset="0"/>
                <a:cs typeface="Arial" charset="0"/>
              </a:rPr>
              <a:t>הפסקת עבודה</a:t>
            </a:r>
          </a:p>
        </p:txBody>
      </p:sp>
      <p:sp>
        <p:nvSpPr>
          <p:cNvPr id="26" name="Rounded Rectangle 25">
            <a:extLst>
              <a:ext uri="{FF2B5EF4-FFF2-40B4-BE49-F238E27FC236}">
                <a16:creationId xmlns:a16="http://schemas.microsoft.com/office/drawing/2014/main" id="{E0F1E235-346E-434E-8E92-7282294E2649}"/>
              </a:ext>
            </a:extLst>
          </p:cNvPr>
          <p:cNvSpPr/>
          <p:nvPr/>
        </p:nvSpPr>
        <p:spPr bwMode="auto">
          <a:xfrm>
            <a:off x="4322167" y="2832095"/>
            <a:ext cx="2300068" cy="2343186"/>
          </a:xfrm>
          <a:prstGeom prst="roundRect">
            <a:avLst>
              <a:gd name="adj" fmla="val 5903"/>
            </a:avLst>
          </a:prstGeom>
          <a:solidFill>
            <a:srgbClr val="FF9933"/>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rtlCol="1"/>
          <a:lstStyle/>
          <a:p>
            <a:pPr algn="ctr" rtl="1" eaLnBrk="1" hangingPunct="1">
              <a:defRPr/>
            </a:pPr>
            <a:r>
              <a:rPr lang="he-IL" b="1" u="sng" dirty="0">
                <a:latin typeface="Arial" charset="0"/>
                <a:cs typeface="Arial" charset="0"/>
              </a:rPr>
              <a:t>ניהול כח עבודה</a:t>
            </a:r>
            <a:endParaRPr lang="en-US" b="1" u="sng" dirty="0">
              <a:latin typeface="Arial" charset="0"/>
              <a:cs typeface="Arial" charset="0"/>
            </a:endParaRPr>
          </a:p>
          <a:p>
            <a:pPr marL="174625" indent="-174625">
              <a:buFont typeface="Wingdings" pitchFamily="2" charset="2"/>
              <a:buChar char="§"/>
              <a:defRPr/>
            </a:pPr>
            <a:r>
              <a:rPr lang="he-IL" sz="1400" dirty="0">
                <a:latin typeface="Arial" charset="0"/>
                <a:cs typeface="Arial" charset="0"/>
              </a:rPr>
              <a:t>זמן ונוכחות</a:t>
            </a:r>
          </a:p>
          <a:p>
            <a:pPr marL="174625" indent="-174625">
              <a:buFont typeface="Wingdings" pitchFamily="2" charset="2"/>
              <a:buChar char="§"/>
              <a:defRPr/>
            </a:pPr>
            <a:r>
              <a:rPr lang="he-IL" sz="1400" dirty="0">
                <a:latin typeface="Arial" charset="0"/>
                <a:cs typeface="Arial" charset="0"/>
              </a:rPr>
              <a:t>משמרות וסידור עבודה</a:t>
            </a:r>
          </a:p>
          <a:p>
            <a:pPr marL="174625" indent="-174625">
              <a:buFont typeface="Wingdings" pitchFamily="2" charset="2"/>
              <a:buChar char="§"/>
              <a:defRPr/>
            </a:pPr>
            <a:r>
              <a:rPr lang="he-IL" sz="1400" dirty="0">
                <a:latin typeface="Arial" charset="0"/>
                <a:cs typeface="Arial" charset="0"/>
              </a:rPr>
              <a:t>תמחור משימות</a:t>
            </a:r>
          </a:p>
          <a:p>
            <a:pPr marL="174625" indent="-174625">
              <a:buFont typeface="Wingdings" pitchFamily="2" charset="2"/>
              <a:buChar char="§"/>
              <a:defRPr/>
            </a:pPr>
            <a:r>
              <a:rPr lang="he-IL" sz="1400" dirty="0">
                <a:latin typeface="Arial" charset="0"/>
                <a:cs typeface="Arial" charset="0"/>
              </a:rPr>
              <a:t>התחשבנות משימות</a:t>
            </a:r>
          </a:p>
          <a:p>
            <a:pPr marL="174625" indent="-174625">
              <a:buFont typeface="Wingdings" pitchFamily="2" charset="2"/>
              <a:buChar char="§"/>
              <a:defRPr/>
            </a:pPr>
            <a:r>
              <a:rPr lang="he-IL" sz="1400" dirty="0">
                <a:latin typeface="Arial" charset="0"/>
                <a:cs typeface="Arial" charset="0"/>
              </a:rPr>
              <a:t>בקרת כניסה</a:t>
            </a:r>
          </a:p>
        </p:txBody>
      </p:sp>
      <p:sp>
        <p:nvSpPr>
          <p:cNvPr id="27" name="Rounded Rectangle 26">
            <a:extLst>
              <a:ext uri="{FF2B5EF4-FFF2-40B4-BE49-F238E27FC236}">
                <a16:creationId xmlns:a16="http://schemas.microsoft.com/office/drawing/2014/main" id="{443F8A95-5A8A-456B-9079-E8DBC5251D9D}"/>
              </a:ext>
            </a:extLst>
          </p:cNvPr>
          <p:cNvSpPr/>
          <p:nvPr/>
        </p:nvSpPr>
        <p:spPr bwMode="auto">
          <a:xfrm>
            <a:off x="1860484" y="2802685"/>
            <a:ext cx="2286417" cy="2336800"/>
          </a:xfrm>
          <a:prstGeom prst="roundRect">
            <a:avLst>
              <a:gd name="adj" fmla="val 7780"/>
            </a:avLst>
          </a:prstGeom>
          <a:solidFill>
            <a:srgbClr val="CC990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rtlCol="1"/>
          <a:lstStyle/>
          <a:p>
            <a:pPr algn="ctr" rtl="1" eaLnBrk="1" hangingPunct="1">
              <a:defRPr/>
            </a:pPr>
            <a:r>
              <a:rPr lang="he-IL" b="1" u="sng" dirty="0">
                <a:latin typeface="Arial" charset="0"/>
                <a:cs typeface="Arial" charset="0"/>
              </a:rPr>
              <a:t>שכר</a:t>
            </a:r>
            <a:endParaRPr lang="en-US" b="1" u="sng" dirty="0">
              <a:latin typeface="Arial" charset="0"/>
              <a:cs typeface="Arial" charset="0"/>
            </a:endParaRPr>
          </a:p>
          <a:p>
            <a:pPr marL="174625" indent="-174625">
              <a:buFont typeface="Wingdings" pitchFamily="2" charset="2"/>
              <a:buChar char="§"/>
              <a:defRPr/>
            </a:pPr>
            <a:r>
              <a:rPr lang="he-IL" sz="1400" dirty="0">
                <a:latin typeface="Arial" charset="0"/>
                <a:cs typeface="Arial" charset="0"/>
              </a:rPr>
              <a:t>הזנת מערכת שכר</a:t>
            </a:r>
          </a:p>
          <a:p>
            <a:pPr marL="174625" indent="-174625">
              <a:buFont typeface="Wingdings" pitchFamily="2" charset="2"/>
              <a:buChar char="§"/>
              <a:defRPr/>
            </a:pPr>
            <a:r>
              <a:rPr lang="he-IL" sz="1400" dirty="0">
                <a:latin typeface="Arial" charset="0"/>
                <a:cs typeface="Arial" charset="0"/>
              </a:rPr>
              <a:t>חישוב שכר</a:t>
            </a:r>
          </a:p>
        </p:txBody>
      </p:sp>
      <p:sp>
        <p:nvSpPr>
          <p:cNvPr id="28" name="Rounded Rectangle 27">
            <a:extLst>
              <a:ext uri="{FF2B5EF4-FFF2-40B4-BE49-F238E27FC236}">
                <a16:creationId xmlns:a16="http://schemas.microsoft.com/office/drawing/2014/main" id="{B2A72A70-ED4E-4A4F-A606-B6DDEF5CDE5C}"/>
              </a:ext>
            </a:extLst>
          </p:cNvPr>
          <p:cNvSpPr/>
          <p:nvPr/>
        </p:nvSpPr>
        <p:spPr bwMode="auto">
          <a:xfrm>
            <a:off x="2031890" y="2122276"/>
            <a:ext cx="6974118" cy="529768"/>
          </a:xfrm>
          <a:prstGeom prst="roundRect">
            <a:avLst/>
          </a:prstGeom>
          <a:solidFill>
            <a:srgbClr val="FFFFCC"/>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rtlCol="1"/>
          <a:lstStyle/>
          <a:p>
            <a:pPr algn="r" rtl="1" eaLnBrk="1" hangingPunct="1">
              <a:defRPr/>
            </a:pPr>
            <a:r>
              <a:rPr lang="he-IL" u="sng" dirty="0">
                <a:latin typeface="Arial" charset="0"/>
                <a:cs typeface="Arial" charset="0"/>
              </a:rPr>
              <a:t>ממשק למשתמש</a:t>
            </a:r>
            <a:endParaRPr lang="en-US" u="sng" dirty="0">
              <a:latin typeface="Arial" charset="0"/>
              <a:cs typeface="Arial" charset="0"/>
            </a:endParaRPr>
          </a:p>
        </p:txBody>
      </p:sp>
      <p:pic>
        <p:nvPicPr>
          <p:cNvPr id="29" name="Picture 3">
            <a:extLst>
              <a:ext uri="{FF2B5EF4-FFF2-40B4-BE49-F238E27FC236}">
                <a16:creationId xmlns:a16="http://schemas.microsoft.com/office/drawing/2014/main" id="{ACBDCA88-27F1-4826-93BB-9D774F99D545}"/>
              </a:ext>
            </a:extLst>
          </p:cNvPr>
          <p:cNvPicPr>
            <a:picLocks noChangeAspect="1" noChangeArrowheads="1"/>
          </p:cNvPicPr>
          <p:nvPr/>
        </p:nvPicPr>
        <p:blipFill>
          <a:blip r:embed="rId3" cstate="print"/>
          <a:srcRect/>
          <a:stretch>
            <a:fillRect/>
          </a:stretch>
        </p:blipFill>
        <p:spPr bwMode="auto">
          <a:xfrm>
            <a:off x="2958316" y="1824193"/>
            <a:ext cx="467105" cy="3503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0" name="TextBox 59">
            <a:extLst>
              <a:ext uri="{FF2B5EF4-FFF2-40B4-BE49-F238E27FC236}">
                <a16:creationId xmlns:a16="http://schemas.microsoft.com/office/drawing/2014/main" id="{13D6793D-4B51-4341-AF34-A1A26AE56AEC}"/>
              </a:ext>
            </a:extLst>
          </p:cNvPr>
          <p:cNvSpPr txBox="1"/>
          <p:nvPr/>
        </p:nvSpPr>
        <p:spPr>
          <a:xfrm>
            <a:off x="739164" y="1412627"/>
            <a:ext cx="2926955" cy="369332"/>
          </a:xfrm>
          <a:prstGeom prst="rect">
            <a:avLst/>
          </a:prstGeom>
          <a:noFill/>
          <a:ln>
            <a:solidFill>
              <a:srgbClr val="C00000"/>
            </a:solidFill>
          </a:ln>
          <a:effectLst>
            <a:innerShdw blurRad="63500" dist="50800" dir="18900000">
              <a:prstClr val="black">
                <a:alpha val="50000"/>
              </a:prstClr>
            </a:innerShdw>
          </a:effectLst>
        </p:spPr>
        <p:txBody>
          <a:bodyPr wrap="none" rtlCol="1" anchor="ctr" anchorCtr="1">
            <a:spAutoFit/>
          </a:bodyPr>
          <a:lstStyle/>
          <a:p>
            <a:pPr eaLnBrk="1" hangingPunct="1">
              <a:defRPr/>
            </a:pPr>
            <a:r>
              <a:rPr lang="en-US" b="1" dirty="0">
                <a:latin typeface="Calibri" pitchFamily="34" charset="0"/>
              </a:rPr>
              <a:t>Human Capital Management</a:t>
            </a:r>
          </a:p>
        </p:txBody>
      </p:sp>
      <p:sp>
        <p:nvSpPr>
          <p:cNvPr id="61" name="Rectangular Callout 60">
            <a:extLst>
              <a:ext uri="{FF2B5EF4-FFF2-40B4-BE49-F238E27FC236}">
                <a16:creationId xmlns:a16="http://schemas.microsoft.com/office/drawing/2014/main" id="{1A4D749C-02C8-4D31-AFAE-659666BD8C48}"/>
              </a:ext>
            </a:extLst>
          </p:cNvPr>
          <p:cNvSpPr>
            <a:spLocks noChangeArrowheads="1"/>
          </p:cNvSpPr>
          <p:nvPr/>
        </p:nvSpPr>
        <p:spPr bwMode="auto">
          <a:xfrm>
            <a:off x="4271098" y="2773357"/>
            <a:ext cx="4732338" cy="2395538"/>
          </a:xfrm>
          <a:prstGeom prst="wedgeRectCallout">
            <a:avLst>
              <a:gd name="adj1" fmla="val -87625"/>
              <a:gd name="adj2" fmla="val -90477"/>
            </a:avLst>
          </a:prstGeom>
          <a:noFill/>
          <a:ln w="317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dirty="0">
              <a:solidFill>
                <a:schemeClr val="tx1"/>
              </a:solidFill>
            </a:endParaRPr>
          </a:p>
        </p:txBody>
      </p:sp>
      <p:sp>
        <p:nvSpPr>
          <p:cNvPr id="62" name="TextBox 61">
            <a:extLst>
              <a:ext uri="{FF2B5EF4-FFF2-40B4-BE49-F238E27FC236}">
                <a16:creationId xmlns:a16="http://schemas.microsoft.com/office/drawing/2014/main" id="{59B9A3C9-AFD6-429A-88A5-107ABFBB1FA9}"/>
              </a:ext>
            </a:extLst>
          </p:cNvPr>
          <p:cNvSpPr txBox="1"/>
          <p:nvPr/>
        </p:nvSpPr>
        <p:spPr>
          <a:xfrm>
            <a:off x="3906818" y="1449713"/>
            <a:ext cx="2100127" cy="369332"/>
          </a:xfrm>
          <a:prstGeom prst="rect">
            <a:avLst/>
          </a:prstGeom>
          <a:noFill/>
          <a:ln>
            <a:solidFill>
              <a:srgbClr val="0033CC"/>
            </a:solidFill>
          </a:ln>
          <a:effectLst>
            <a:innerShdw blurRad="63500" dist="50800" dir="18900000">
              <a:prstClr val="black">
                <a:alpha val="50000"/>
              </a:prstClr>
            </a:innerShdw>
          </a:effectLst>
        </p:spPr>
        <p:txBody>
          <a:bodyPr wrap="none" rtlCol="1" anchor="ctr" anchorCtr="1">
            <a:spAutoFit/>
          </a:bodyPr>
          <a:lstStyle/>
          <a:p>
            <a:pPr algn="r" rtl="1" eaLnBrk="1" hangingPunct="1">
              <a:defRPr/>
            </a:pPr>
            <a:r>
              <a:rPr lang="en-US" b="1" dirty="0">
                <a:latin typeface="Calibri" pitchFamily="34" charset="0"/>
              </a:rPr>
              <a:t>Talent Management</a:t>
            </a:r>
            <a:endParaRPr lang="he-IL" b="1" dirty="0">
              <a:latin typeface="Calibri" pitchFamily="34" charset="0"/>
            </a:endParaRPr>
          </a:p>
        </p:txBody>
      </p:sp>
      <p:sp>
        <p:nvSpPr>
          <p:cNvPr id="63" name="Rectangular Callout 62">
            <a:extLst>
              <a:ext uri="{FF2B5EF4-FFF2-40B4-BE49-F238E27FC236}">
                <a16:creationId xmlns:a16="http://schemas.microsoft.com/office/drawing/2014/main" id="{ADC31CD9-3A15-48D5-A57B-0E2CE56FF43D}"/>
              </a:ext>
            </a:extLst>
          </p:cNvPr>
          <p:cNvSpPr>
            <a:spLocks noChangeArrowheads="1"/>
          </p:cNvSpPr>
          <p:nvPr/>
        </p:nvSpPr>
        <p:spPr bwMode="auto">
          <a:xfrm>
            <a:off x="7266935" y="3383312"/>
            <a:ext cx="1547813" cy="1292225"/>
          </a:xfrm>
          <a:prstGeom prst="wedgeRectCallout">
            <a:avLst>
              <a:gd name="adj1" fmla="val -174088"/>
              <a:gd name="adj2" fmla="val -171236"/>
            </a:avLst>
          </a:prstGeom>
          <a:noFill/>
          <a:ln w="31750" algn="ctr">
            <a:solidFill>
              <a:srgbClr val="0033CC"/>
            </a:solidFill>
            <a:round/>
            <a:headEnd/>
            <a:tailEnd/>
          </a:ln>
          <a:extLst>
            <a:ext uri="{909E8E84-426E-40DD-AFC4-6F175D3DCCD1}">
              <a14:hiddenFill xmlns:a14="http://schemas.microsoft.com/office/drawing/2010/main">
                <a:solidFill>
                  <a:srgbClr val="FFFFFF"/>
                </a:solidFill>
              </a14:hiddenFill>
            </a:ext>
          </a:extLst>
        </p:spPr>
        <p:txBody>
          <a:bodyPr/>
          <a:lstStyle>
            <a:lvl1pPr algn="r" rtl="1">
              <a:spcBef>
                <a:spcPct val="20000"/>
              </a:spcBef>
              <a:buChar char="•"/>
              <a:defRPr sz="2400">
                <a:solidFill>
                  <a:srgbClr val="336699"/>
                </a:solidFill>
                <a:latin typeface="Arial" panose="020B0604020202020204" pitchFamily="34" charset="0"/>
                <a:cs typeface="Arial" panose="020B0604020202020204" pitchFamily="34" charset="0"/>
              </a:defRPr>
            </a:lvl1pPr>
            <a:lvl2pPr marL="742950" indent="-285750" algn="r" rtl="1">
              <a:spcBef>
                <a:spcPct val="20000"/>
              </a:spcBef>
              <a:buChar char="•"/>
              <a:defRPr sz="2000">
                <a:solidFill>
                  <a:srgbClr val="336699"/>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he-IL" sz="1800" dirty="0">
              <a:solidFill>
                <a:schemeClr val="tx1"/>
              </a:solidFill>
            </a:endParaRPr>
          </a:p>
        </p:txBody>
      </p:sp>
      <p:grpSp>
        <p:nvGrpSpPr>
          <p:cNvPr id="3" name="Group 80">
            <a:extLst>
              <a:ext uri="{FF2B5EF4-FFF2-40B4-BE49-F238E27FC236}">
                <a16:creationId xmlns:a16="http://schemas.microsoft.com/office/drawing/2014/main" id="{104BC0A9-E93A-461F-B558-DE84D2273660}"/>
              </a:ext>
            </a:extLst>
          </p:cNvPr>
          <p:cNvGrpSpPr>
            <a:grpSpLocks/>
          </p:cNvGrpSpPr>
          <p:nvPr/>
        </p:nvGrpSpPr>
        <p:grpSpPr bwMode="auto">
          <a:xfrm>
            <a:off x="1773288" y="5445253"/>
            <a:ext cx="6973887" cy="987425"/>
            <a:chOff x="1300006" y="4795938"/>
            <a:chExt cx="6974118" cy="987024"/>
          </a:xfrm>
          <a:solidFill>
            <a:schemeClr val="accent6">
              <a:lumMod val="75000"/>
            </a:schemeClr>
          </a:solidFill>
        </p:grpSpPr>
        <p:grpSp>
          <p:nvGrpSpPr>
            <p:cNvPr id="18459" name="Group 65">
              <a:extLst>
                <a:ext uri="{FF2B5EF4-FFF2-40B4-BE49-F238E27FC236}">
                  <a16:creationId xmlns:a16="http://schemas.microsoft.com/office/drawing/2014/main" id="{7B7A6F3E-1A0F-4763-9599-22899C296941}"/>
                </a:ext>
              </a:extLst>
            </p:cNvPr>
            <p:cNvGrpSpPr>
              <a:grpSpLocks/>
            </p:cNvGrpSpPr>
            <p:nvPr/>
          </p:nvGrpSpPr>
          <p:grpSpPr bwMode="auto">
            <a:xfrm>
              <a:off x="1300006" y="4795938"/>
              <a:ext cx="6974118" cy="987024"/>
              <a:chOff x="972454" y="5123490"/>
              <a:chExt cx="6974118" cy="987024"/>
            </a:xfrm>
            <a:grpFill/>
          </p:grpSpPr>
          <p:sp>
            <p:nvSpPr>
              <p:cNvPr id="30" name="Rounded Rectangle 29">
                <a:extLst>
                  <a:ext uri="{FF2B5EF4-FFF2-40B4-BE49-F238E27FC236}">
                    <a16:creationId xmlns:a16="http://schemas.microsoft.com/office/drawing/2014/main" id="{2BD7DFBB-5C5A-409D-BC77-565D7648E22F}"/>
                  </a:ext>
                </a:extLst>
              </p:cNvPr>
              <p:cNvSpPr/>
              <p:nvPr/>
            </p:nvSpPr>
            <p:spPr bwMode="auto">
              <a:xfrm>
                <a:off x="972454" y="5123490"/>
                <a:ext cx="6974118" cy="987024"/>
              </a:xfrm>
              <a:prstGeom prst="roundRect">
                <a:avLst/>
              </a:prstGeom>
              <a:grp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p:spPr>
            <p:txBody>
              <a:bodyPr rtlCol="1"/>
              <a:lstStyle/>
              <a:p>
                <a:pPr algn="ctr" rtl="1" eaLnBrk="1" hangingPunct="1">
                  <a:defRPr/>
                </a:pPr>
                <a:r>
                  <a:rPr lang="he-IL" u="sng" dirty="0">
                    <a:latin typeface="Arial" charset="0"/>
                    <a:cs typeface="Arial" charset="0"/>
                  </a:rPr>
                  <a:t>תשתיות</a:t>
                </a:r>
                <a:endParaRPr lang="en-US" sz="1400" u="sng" dirty="0">
                  <a:latin typeface="Arial" charset="0"/>
                  <a:cs typeface="Arial" charset="0"/>
                </a:endParaRPr>
              </a:p>
            </p:txBody>
          </p:sp>
          <p:grpSp>
            <p:nvGrpSpPr>
              <p:cNvPr id="18485" name="Group 89">
                <a:extLst>
                  <a:ext uri="{FF2B5EF4-FFF2-40B4-BE49-F238E27FC236}">
                    <a16:creationId xmlns:a16="http://schemas.microsoft.com/office/drawing/2014/main" id="{4189441C-9AA0-4EB0-AF1F-2A9616C5D127}"/>
                  </a:ext>
                </a:extLst>
              </p:cNvPr>
              <p:cNvGrpSpPr>
                <a:grpSpLocks/>
              </p:cNvGrpSpPr>
              <p:nvPr/>
            </p:nvGrpSpPr>
            <p:grpSpPr bwMode="auto">
              <a:xfrm>
                <a:off x="3683000" y="5538181"/>
                <a:ext cx="762000" cy="504978"/>
                <a:chOff x="561975" y="3362172"/>
                <a:chExt cx="762000" cy="504978"/>
              </a:xfrm>
              <a:grpFill/>
            </p:grpSpPr>
            <p:pic>
              <p:nvPicPr>
                <p:cNvPr id="40" name="Picture 10" descr="roll.png">
                  <a:extLst>
                    <a:ext uri="{FF2B5EF4-FFF2-40B4-BE49-F238E27FC236}">
                      <a16:creationId xmlns:a16="http://schemas.microsoft.com/office/drawing/2014/main" id="{5B392A2A-4F56-4E95-95AB-84BECD19EC8E}"/>
                    </a:ext>
                  </a:extLst>
                </p:cNvPr>
                <p:cNvPicPr>
                  <a:picLocks noChangeAspect="1"/>
                </p:cNvPicPr>
                <p:nvPr/>
              </p:nvPicPr>
              <p:blipFill>
                <a:blip r:embed="rId4" cstate="print"/>
                <a:srcRect/>
                <a:stretch>
                  <a:fillRect/>
                </a:stretch>
              </p:blipFill>
              <p:spPr bwMode="auto">
                <a:xfrm>
                  <a:off x="581025" y="3362172"/>
                  <a:ext cx="742950" cy="399523"/>
                </a:xfrm>
                <a:prstGeom prst="rect">
                  <a:avLst/>
                </a:prstGeom>
                <a:grpFill/>
                <a:ln w="9525">
                  <a:noFill/>
                  <a:miter lim="800000"/>
                  <a:headEnd/>
                  <a:tailEnd/>
                </a:ln>
                <a:scene3d>
                  <a:camera prst="orthographicFront"/>
                  <a:lightRig rig="threePt" dir="t"/>
                </a:scene3d>
                <a:sp3d>
                  <a:bevelT w="165100" prst="coolSlant"/>
                </a:sp3d>
              </p:spPr>
            </p:pic>
            <p:sp>
              <p:nvSpPr>
                <p:cNvPr id="41" name="TextBox 40">
                  <a:extLst>
                    <a:ext uri="{FF2B5EF4-FFF2-40B4-BE49-F238E27FC236}">
                      <a16:creationId xmlns:a16="http://schemas.microsoft.com/office/drawing/2014/main" id="{058BCFD3-F686-4603-AD4D-734BA34F7CEF}"/>
                    </a:ext>
                  </a:extLst>
                </p:cNvPr>
                <p:cNvSpPr txBox="1"/>
                <p:nvPr/>
              </p:nvSpPr>
              <p:spPr>
                <a:xfrm>
                  <a:off x="561975" y="3552825"/>
                  <a:ext cx="752475" cy="314325"/>
                </a:xfrm>
                <a:prstGeom prst="rect">
                  <a:avLst/>
                </a:prstGeom>
                <a:grpFill/>
                <a:scene3d>
                  <a:camera prst="orthographicFront"/>
                  <a:lightRig rig="threePt" dir="t"/>
                </a:scene3d>
                <a:sp3d>
                  <a:bevelT w="165100" prst="coolSlant"/>
                </a:sp3d>
              </p:spPr>
              <p:txBody>
                <a:bodyPr/>
                <a:lstStyle/>
                <a:p>
                  <a:pPr algn="ctr">
                    <a:lnSpc>
                      <a:spcPts val="1260"/>
                    </a:lnSpc>
                    <a:spcBef>
                      <a:spcPct val="20000"/>
                    </a:spcBef>
                    <a:buClr>
                      <a:schemeClr val="accent1"/>
                    </a:buClr>
                    <a:defRPr/>
                  </a:pPr>
                  <a:r>
                    <a:rPr lang="en-US" sz="1050" b="1" dirty="0">
                      <a:solidFill>
                        <a:srgbClr val="FFFF00"/>
                      </a:solidFill>
                    </a:rPr>
                    <a:t>DB</a:t>
                  </a:r>
                </a:p>
              </p:txBody>
            </p:sp>
          </p:grpSp>
          <p:pic>
            <p:nvPicPr>
              <p:cNvPr id="42" name="Picture 12">
                <a:extLst>
                  <a:ext uri="{FF2B5EF4-FFF2-40B4-BE49-F238E27FC236}">
                    <a16:creationId xmlns:a16="http://schemas.microsoft.com/office/drawing/2014/main" id="{055790EF-8DCE-4B38-BB2D-975FE76D7D25}"/>
                  </a:ext>
                </a:extLst>
              </p:cNvPr>
              <p:cNvPicPr>
                <a:picLocks noChangeArrowheads="1"/>
              </p:cNvPicPr>
              <p:nvPr/>
            </p:nvPicPr>
            <p:blipFill>
              <a:blip r:embed="rId5" cstate="print"/>
              <a:srcRect/>
              <a:stretch>
                <a:fillRect/>
              </a:stretch>
            </p:blipFill>
            <p:spPr bwMode="auto">
              <a:xfrm>
                <a:off x="4415971" y="5486400"/>
                <a:ext cx="1447800" cy="533400"/>
              </a:xfrm>
              <a:prstGeom prst="rect">
                <a:avLst/>
              </a:prstGeom>
              <a:grpFill/>
              <a:ln w="12700">
                <a:noFill/>
                <a:miter lim="800000"/>
                <a:headEnd/>
                <a:tailEnd/>
              </a:ln>
              <a:scene3d>
                <a:camera prst="orthographicFront"/>
                <a:lightRig rig="threePt" dir="t"/>
              </a:scene3d>
              <a:sp3d>
                <a:bevelT w="165100" prst="coolSlant"/>
              </a:sp3d>
            </p:spPr>
          </p:pic>
          <p:pic>
            <p:nvPicPr>
              <p:cNvPr id="43" name="Object 1">
                <a:extLst>
                  <a:ext uri="{FF2B5EF4-FFF2-40B4-BE49-F238E27FC236}">
                    <a16:creationId xmlns:a16="http://schemas.microsoft.com/office/drawing/2014/main" id="{C9F66376-D7AD-466B-A7C2-293C05DC8B76}"/>
                  </a:ext>
                </a:extLst>
              </p:cNvPr>
              <p:cNvPicPr/>
              <p:nvPr/>
            </p:nvPicPr>
            <p:blipFill>
              <a:blip r:embed="rId6" cstate="print"/>
              <a:srcRect l="-1572" t="-10677" r="-2034" b="-16573"/>
              <a:stretch>
                <a:fillRect/>
              </a:stretch>
            </p:blipFill>
            <p:spPr bwMode="auto">
              <a:xfrm>
                <a:off x="1219199" y="5254169"/>
                <a:ext cx="561521" cy="656544"/>
              </a:xfrm>
              <a:prstGeom prst="rect">
                <a:avLst/>
              </a:prstGeom>
              <a:grpFill/>
              <a:ln w="9525">
                <a:noFill/>
                <a:miter lim="800000"/>
                <a:headEnd/>
                <a:tailEnd/>
              </a:ln>
              <a:scene3d>
                <a:camera prst="orthographicFront"/>
                <a:lightRig rig="threePt" dir="t"/>
              </a:scene3d>
              <a:sp3d>
                <a:bevelT w="165100" prst="coolSlant"/>
              </a:sp3d>
            </p:spPr>
          </p:pic>
          <p:sp>
            <p:nvSpPr>
              <p:cNvPr id="44" name="TextBox 43">
                <a:extLst>
                  <a:ext uri="{FF2B5EF4-FFF2-40B4-BE49-F238E27FC236}">
                    <a16:creationId xmlns:a16="http://schemas.microsoft.com/office/drawing/2014/main" id="{8CD8591C-054C-4B29-B4C3-397E3EF5A3F2}"/>
                  </a:ext>
                </a:extLst>
              </p:cNvPr>
              <p:cNvSpPr txBox="1"/>
              <p:nvPr/>
            </p:nvSpPr>
            <p:spPr>
              <a:xfrm>
                <a:off x="1215450" y="5783943"/>
                <a:ext cx="623910" cy="276887"/>
              </a:xfrm>
              <a:prstGeom prst="rect">
                <a:avLst/>
              </a:prstGeom>
              <a:grpFill/>
              <a:scene3d>
                <a:camera prst="orthographicFront"/>
                <a:lightRig rig="threePt" dir="t"/>
              </a:scene3d>
              <a:sp3d>
                <a:bevelT w="165100" prst="coolSlant"/>
              </a:sp3d>
            </p:spPr>
            <p:txBody>
              <a:bodyPr wrap="none" rtlCol="1">
                <a:spAutoFit/>
              </a:bodyPr>
              <a:lstStyle/>
              <a:p>
                <a:pPr algn="r" rtl="1" eaLnBrk="1" hangingPunct="1">
                  <a:defRPr/>
                </a:pPr>
                <a:r>
                  <a:rPr lang="he-IL" sz="1200" b="1" dirty="0">
                    <a:solidFill>
                      <a:srgbClr val="FFFF00"/>
                    </a:solidFill>
                  </a:rPr>
                  <a:t>התראות</a:t>
                </a:r>
              </a:p>
            </p:txBody>
          </p:sp>
          <p:graphicFrame>
            <p:nvGraphicFramePr>
              <p:cNvPr id="18491" name="Object 2">
                <a:extLst>
                  <a:ext uri="{FF2B5EF4-FFF2-40B4-BE49-F238E27FC236}">
                    <a16:creationId xmlns:a16="http://schemas.microsoft.com/office/drawing/2014/main" id="{6C917A61-FA37-4FE9-80AF-405C5C5DE870}"/>
                  </a:ext>
                </a:extLst>
              </p:cNvPr>
              <p:cNvGraphicFramePr>
                <a:graphicFrameLocks noChangeAspect="1"/>
              </p:cNvGraphicFramePr>
              <p:nvPr/>
            </p:nvGraphicFramePr>
            <p:xfrm>
              <a:off x="2430862" y="5355769"/>
              <a:ext cx="675192" cy="483511"/>
            </p:xfrm>
            <a:graphic>
              <a:graphicData uri="http://schemas.openxmlformats.org/presentationml/2006/ole">
                <mc:AlternateContent xmlns:mc="http://schemas.openxmlformats.org/markup-compatibility/2006">
                  <mc:Choice xmlns:v="urn:schemas-microsoft-com:vml" Requires="v">
                    <p:oleObj spid="_x0000_s1058" name="Clip" r:id="rId7" imgW="2191817" imgH="1424635" progId="">
                      <p:embed/>
                    </p:oleObj>
                  </mc:Choice>
                  <mc:Fallback>
                    <p:oleObj name="Clip" r:id="rId7" imgW="2191817" imgH="1424635" progId="">
                      <p:embed/>
                      <p:pic>
                        <p:nvPicPr>
                          <p:cNvPr id="18491" name="Object 2">
                            <a:extLst>
                              <a:ext uri="{FF2B5EF4-FFF2-40B4-BE49-F238E27FC236}">
                                <a16:creationId xmlns:a16="http://schemas.microsoft.com/office/drawing/2014/main" id="{6C917A61-FA37-4FE9-80AF-405C5C5DE87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0862" y="5355769"/>
                            <a:ext cx="675192" cy="483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 name="TextBox 44">
                <a:extLst>
                  <a:ext uri="{FF2B5EF4-FFF2-40B4-BE49-F238E27FC236}">
                    <a16:creationId xmlns:a16="http://schemas.microsoft.com/office/drawing/2014/main" id="{945A0AB9-B761-42A5-ADAD-4DDA982B1ED9}"/>
                  </a:ext>
                </a:extLst>
              </p:cNvPr>
              <p:cNvSpPr txBox="1"/>
              <p:nvPr/>
            </p:nvSpPr>
            <p:spPr>
              <a:xfrm>
                <a:off x="2535534" y="5783943"/>
                <a:ext cx="370626" cy="276887"/>
              </a:xfrm>
              <a:prstGeom prst="rect">
                <a:avLst/>
              </a:prstGeom>
              <a:grpFill/>
              <a:scene3d>
                <a:camera prst="orthographicFront"/>
                <a:lightRig rig="threePt" dir="t"/>
              </a:scene3d>
              <a:sp3d>
                <a:bevelT w="165100" prst="coolSlant"/>
              </a:sp3d>
            </p:spPr>
            <p:txBody>
              <a:bodyPr wrap="none" rtlCol="1">
                <a:spAutoFit/>
              </a:bodyPr>
              <a:lstStyle/>
              <a:p>
                <a:pPr algn="r" rtl="1" eaLnBrk="1" hangingPunct="1">
                  <a:defRPr/>
                </a:pPr>
                <a:r>
                  <a:rPr lang="en-US" sz="1200" b="1" dirty="0">
                    <a:solidFill>
                      <a:srgbClr val="FFFF00"/>
                    </a:solidFill>
                  </a:rPr>
                  <a:t>BI</a:t>
                </a:r>
                <a:endParaRPr lang="he-IL" sz="1200" b="1" dirty="0">
                  <a:solidFill>
                    <a:srgbClr val="FFFF00"/>
                  </a:solidFill>
                </a:endParaRPr>
              </a:p>
            </p:txBody>
          </p:sp>
          <p:pic>
            <p:nvPicPr>
              <p:cNvPr id="46" name="Picture 105" descr="neuralnet">
                <a:extLst>
                  <a:ext uri="{FF2B5EF4-FFF2-40B4-BE49-F238E27FC236}">
                    <a16:creationId xmlns:a16="http://schemas.microsoft.com/office/drawing/2014/main" id="{A43F4550-20E3-4BCE-B222-2F5F3620C6A0}"/>
                  </a:ext>
                </a:extLst>
              </p:cNvPr>
              <p:cNvPicPr>
                <a:picLocks noChangeAspect="1" noChangeArrowheads="1"/>
              </p:cNvPicPr>
              <p:nvPr/>
            </p:nvPicPr>
            <p:blipFill>
              <a:blip r:embed="rId9" cstate="print"/>
              <a:srcRect/>
              <a:stretch>
                <a:fillRect/>
              </a:stretch>
            </p:blipFill>
            <p:spPr bwMode="auto">
              <a:xfrm>
                <a:off x="6163588" y="5399311"/>
                <a:ext cx="527496" cy="432254"/>
              </a:xfrm>
              <a:prstGeom prst="rect">
                <a:avLst/>
              </a:prstGeom>
              <a:grpFill/>
              <a:scene3d>
                <a:camera prst="orthographicFront"/>
                <a:lightRig rig="threePt" dir="t"/>
              </a:scene3d>
              <a:sp3d>
                <a:bevelT w="165100" prst="coolSlant"/>
              </a:sp3d>
            </p:spPr>
          </p:pic>
          <p:sp>
            <p:nvSpPr>
              <p:cNvPr id="47" name="TextBox 46">
                <a:extLst>
                  <a:ext uri="{FF2B5EF4-FFF2-40B4-BE49-F238E27FC236}">
                    <a16:creationId xmlns:a16="http://schemas.microsoft.com/office/drawing/2014/main" id="{8833CB7F-CB9A-42C8-9798-4C47F38CA9B5}"/>
                  </a:ext>
                </a:extLst>
              </p:cNvPr>
              <p:cNvSpPr txBox="1"/>
              <p:nvPr/>
            </p:nvSpPr>
            <p:spPr>
              <a:xfrm>
                <a:off x="5909176" y="5845498"/>
                <a:ext cx="886810" cy="215357"/>
              </a:xfrm>
              <a:prstGeom prst="rect">
                <a:avLst/>
              </a:prstGeom>
              <a:grpFill/>
              <a:scene3d>
                <a:camera prst="orthographicFront"/>
                <a:lightRig rig="threePt" dir="t"/>
              </a:scene3d>
              <a:sp3d>
                <a:bevelT w="165100" prst="coolSlant"/>
              </a:sp3d>
            </p:spPr>
            <p:txBody>
              <a:bodyPr wrap="none" rtlCol="1">
                <a:spAutoFit/>
              </a:bodyPr>
              <a:lstStyle/>
              <a:p>
                <a:pPr algn="r" rtl="1" eaLnBrk="1" hangingPunct="1">
                  <a:defRPr/>
                </a:pPr>
                <a:r>
                  <a:rPr lang="en-US" sz="800" b="1" dirty="0">
                    <a:solidFill>
                      <a:srgbClr val="FFFF00"/>
                    </a:solidFill>
                  </a:rPr>
                  <a:t>WORKFLOW</a:t>
                </a:r>
                <a:endParaRPr lang="he-IL" sz="800" b="1" dirty="0">
                  <a:solidFill>
                    <a:srgbClr val="FFFF00"/>
                  </a:solidFill>
                </a:endParaRPr>
              </a:p>
            </p:txBody>
          </p:sp>
          <p:sp>
            <p:nvSpPr>
              <p:cNvPr id="59" name="TextBox 58">
                <a:extLst>
                  <a:ext uri="{FF2B5EF4-FFF2-40B4-BE49-F238E27FC236}">
                    <a16:creationId xmlns:a16="http://schemas.microsoft.com/office/drawing/2014/main" id="{43C31218-1E59-4CCA-9F7E-BAAA38253CCC}"/>
                  </a:ext>
                </a:extLst>
              </p:cNvPr>
              <p:cNvSpPr txBox="1"/>
              <p:nvPr/>
            </p:nvSpPr>
            <p:spPr>
              <a:xfrm>
                <a:off x="6826110" y="5845498"/>
                <a:ext cx="906048" cy="215357"/>
              </a:xfrm>
              <a:prstGeom prst="rect">
                <a:avLst/>
              </a:prstGeom>
              <a:grpFill/>
              <a:scene3d>
                <a:camera prst="orthographicFront"/>
                <a:lightRig rig="threePt" dir="t"/>
              </a:scene3d>
              <a:sp3d>
                <a:bevelT w="165100" prst="coolSlant"/>
              </a:sp3d>
            </p:spPr>
            <p:txBody>
              <a:bodyPr wrap="none" rtlCol="1">
                <a:spAutoFit/>
              </a:bodyPr>
              <a:lstStyle/>
              <a:p>
                <a:pPr algn="r" rtl="1" eaLnBrk="1" hangingPunct="1">
                  <a:defRPr/>
                </a:pPr>
                <a:r>
                  <a:rPr lang="en-US" sz="800" b="1" dirty="0">
                    <a:solidFill>
                      <a:srgbClr val="FFFF00"/>
                    </a:solidFill>
                  </a:rPr>
                  <a:t>INTERFACES</a:t>
                </a:r>
                <a:endParaRPr lang="he-IL" sz="800" b="1" dirty="0">
                  <a:solidFill>
                    <a:srgbClr val="FFFF00"/>
                  </a:solidFill>
                </a:endParaRPr>
              </a:p>
            </p:txBody>
          </p:sp>
        </p:grpSp>
        <p:grpSp>
          <p:nvGrpSpPr>
            <p:cNvPr id="18460" name="Group 79">
              <a:extLst>
                <a:ext uri="{FF2B5EF4-FFF2-40B4-BE49-F238E27FC236}">
                  <a16:creationId xmlns:a16="http://schemas.microsoft.com/office/drawing/2014/main" id="{74DF32F8-20F8-47E5-A8F3-223ABFEEF64A}"/>
                </a:ext>
              </a:extLst>
            </p:cNvPr>
            <p:cNvGrpSpPr>
              <a:grpSpLocks/>
            </p:cNvGrpSpPr>
            <p:nvPr/>
          </p:nvGrpSpPr>
          <p:grpSpPr bwMode="auto">
            <a:xfrm>
              <a:off x="7212559" y="4988705"/>
              <a:ext cx="948947" cy="646260"/>
              <a:chOff x="7212559" y="4988705"/>
              <a:chExt cx="948947" cy="646260"/>
            </a:xfrm>
            <a:grpFill/>
          </p:grpSpPr>
          <p:sp>
            <p:nvSpPr>
              <p:cNvPr id="73" name="Freeform 17">
                <a:extLst>
                  <a:ext uri="{FF2B5EF4-FFF2-40B4-BE49-F238E27FC236}">
                    <a16:creationId xmlns:a16="http://schemas.microsoft.com/office/drawing/2014/main" id="{E0A8951E-75D9-4D50-8E51-184DD09F3392}"/>
                  </a:ext>
                </a:extLst>
              </p:cNvPr>
              <p:cNvSpPr>
                <a:spLocks/>
              </p:cNvSpPr>
              <p:nvPr/>
            </p:nvSpPr>
            <p:spPr bwMode="auto">
              <a:xfrm rot="9000000">
                <a:off x="7212559" y="5384504"/>
                <a:ext cx="209356" cy="182923"/>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pFill/>
              <a:ln w="9525">
                <a:noFill/>
                <a:round/>
                <a:headEnd/>
                <a:tailEnd/>
              </a:ln>
              <a:scene3d>
                <a:camera prst="orthographicFront"/>
                <a:lightRig rig="threePt" dir="t"/>
              </a:scene3d>
              <a:sp3d>
                <a:bevelT w="165100" prst="coolSlant"/>
              </a:sp3d>
            </p:spPr>
            <p:txBody>
              <a:bodyPr/>
              <a:lstStyle/>
              <a:p>
                <a:pPr algn="r" rtl="1" eaLnBrk="1" hangingPunct="1">
                  <a:defRPr/>
                </a:pPr>
                <a:endParaRPr lang="he-IL" dirty="0"/>
              </a:p>
            </p:txBody>
          </p:sp>
          <p:sp>
            <p:nvSpPr>
              <p:cNvPr id="74" name="Freeform 18">
                <a:extLst>
                  <a:ext uri="{FF2B5EF4-FFF2-40B4-BE49-F238E27FC236}">
                    <a16:creationId xmlns:a16="http://schemas.microsoft.com/office/drawing/2014/main" id="{73D76CB8-9B79-4157-AADD-CC28077F0139}"/>
                  </a:ext>
                </a:extLst>
              </p:cNvPr>
              <p:cNvSpPr>
                <a:spLocks/>
              </p:cNvSpPr>
              <p:nvPr/>
            </p:nvSpPr>
            <p:spPr bwMode="auto">
              <a:xfrm rot="9000000">
                <a:off x="7374801" y="5274205"/>
                <a:ext cx="250123" cy="113800"/>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pFill/>
              <a:ln w="9525">
                <a:noFill/>
                <a:round/>
                <a:headEnd/>
                <a:tailEnd/>
              </a:ln>
              <a:scene3d>
                <a:camera prst="orthographicFront"/>
                <a:lightRig rig="threePt" dir="t"/>
              </a:scene3d>
              <a:sp3d>
                <a:bevelT w="165100" prst="coolSlant"/>
              </a:sp3d>
            </p:spPr>
            <p:txBody>
              <a:bodyPr/>
              <a:lstStyle/>
              <a:p>
                <a:pPr algn="r" rtl="1" eaLnBrk="1" hangingPunct="1">
                  <a:defRPr/>
                </a:pPr>
                <a:endParaRPr lang="he-IL" dirty="0"/>
              </a:p>
            </p:txBody>
          </p:sp>
          <p:sp>
            <p:nvSpPr>
              <p:cNvPr id="75" name="Freeform 19">
                <a:extLst>
                  <a:ext uri="{FF2B5EF4-FFF2-40B4-BE49-F238E27FC236}">
                    <a16:creationId xmlns:a16="http://schemas.microsoft.com/office/drawing/2014/main" id="{D897EB61-5FC8-4A50-81FA-6612B4B8C4AE}"/>
                  </a:ext>
                </a:extLst>
              </p:cNvPr>
              <p:cNvSpPr>
                <a:spLocks/>
              </p:cNvSpPr>
              <p:nvPr/>
            </p:nvSpPr>
            <p:spPr bwMode="auto">
              <a:xfrm rot="9000000">
                <a:off x="7242062" y="5288086"/>
                <a:ext cx="698560" cy="346879"/>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pFill/>
              <a:ln w="9525">
                <a:noFill/>
                <a:round/>
                <a:headEnd/>
                <a:tailEnd/>
              </a:ln>
              <a:scene3d>
                <a:camera prst="orthographicFront"/>
                <a:lightRig rig="threePt" dir="t"/>
              </a:scene3d>
              <a:sp3d>
                <a:bevelT w="165100" prst="coolSlant"/>
              </a:sp3d>
            </p:spPr>
            <p:txBody>
              <a:bodyPr/>
              <a:lstStyle/>
              <a:p>
                <a:pPr algn="r" rtl="1" eaLnBrk="1" hangingPunct="1">
                  <a:defRPr/>
                </a:pPr>
                <a:endParaRPr lang="he-IL" dirty="0"/>
              </a:p>
            </p:txBody>
          </p:sp>
          <p:sp>
            <p:nvSpPr>
              <p:cNvPr id="76" name="Freeform 31">
                <a:extLst>
                  <a:ext uri="{FF2B5EF4-FFF2-40B4-BE49-F238E27FC236}">
                    <a16:creationId xmlns:a16="http://schemas.microsoft.com/office/drawing/2014/main" id="{8603E524-28A7-4E55-8A69-151130CD0DB3}"/>
                  </a:ext>
                </a:extLst>
              </p:cNvPr>
              <p:cNvSpPr>
                <a:spLocks/>
              </p:cNvSpPr>
              <p:nvPr/>
            </p:nvSpPr>
            <p:spPr bwMode="auto">
              <a:xfrm rot="19980000">
                <a:off x="7429386" y="5061402"/>
                <a:ext cx="404274" cy="255839"/>
              </a:xfrm>
              <a:custGeom>
                <a:avLst/>
                <a:gdLst/>
                <a:ahLst/>
                <a:cxnLst>
                  <a:cxn ang="0">
                    <a:pos x="0" y="0"/>
                  </a:cxn>
                  <a:cxn ang="0">
                    <a:pos x="0" y="45"/>
                  </a:cxn>
                  <a:cxn ang="0">
                    <a:pos x="69" y="57"/>
                  </a:cxn>
                  <a:cxn ang="0">
                    <a:pos x="132" y="72"/>
                  </a:cxn>
                  <a:cxn ang="0">
                    <a:pos x="189" y="90"/>
                  </a:cxn>
                  <a:cxn ang="0">
                    <a:pos x="248" y="108"/>
                  </a:cxn>
                  <a:cxn ang="0">
                    <a:pos x="298" y="126"/>
                  </a:cxn>
                  <a:cxn ang="0">
                    <a:pos x="340" y="144"/>
                  </a:cxn>
                  <a:cxn ang="0">
                    <a:pos x="379" y="160"/>
                  </a:cxn>
                  <a:cxn ang="0">
                    <a:pos x="424" y="181"/>
                  </a:cxn>
                  <a:cxn ang="0">
                    <a:pos x="463" y="205"/>
                  </a:cxn>
                  <a:cxn ang="0">
                    <a:pos x="508" y="235"/>
                  </a:cxn>
                  <a:cxn ang="0">
                    <a:pos x="544" y="262"/>
                  </a:cxn>
                  <a:cxn ang="0">
                    <a:pos x="580" y="289"/>
                  </a:cxn>
                  <a:cxn ang="0">
                    <a:pos x="613" y="319"/>
                  </a:cxn>
                  <a:cxn ang="0">
                    <a:pos x="655" y="355"/>
                  </a:cxn>
                  <a:cxn ang="0">
                    <a:pos x="700" y="397"/>
                  </a:cxn>
                  <a:cxn ang="0">
                    <a:pos x="726" y="427"/>
                  </a:cxn>
                  <a:cxn ang="0">
                    <a:pos x="753" y="459"/>
                  </a:cxn>
                  <a:cxn ang="0">
                    <a:pos x="780" y="490"/>
                  </a:cxn>
                  <a:cxn ang="0">
                    <a:pos x="804" y="520"/>
                  </a:cxn>
                  <a:cxn ang="0">
                    <a:pos x="834" y="568"/>
                  </a:cxn>
                  <a:cxn ang="0">
                    <a:pos x="852" y="607"/>
                  </a:cxn>
                  <a:cxn ang="0">
                    <a:pos x="952" y="595"/>
                  </a:cxn>
                  <a:cxn ang="0">
                    <a:pos x="919" y="529"/>
                  </a:cxn>
                  <a:cxn ang="0">
                    <a:pos x="870" y="459"/>
                  </a:cxn>
                  <a:cxn ang="0">
                    <a:pos x="819" y="400"/>
                  </a:cxn>
                  <a:cxn ang="0">
                    <a:pos x="753" y="337"/>
                  </a:cxn>
                  <a:cxn ang="0">
                    <a:pos x="664" y="247"/>
                  </a:cxn>
                  <a:cxn ang="0">
                    <a:pos x="565" y="172"/>
                  </a:cxn>
                  <a:cxn ang="0">
                    <a:pos x="460" y="108"/>
                  </a:cxn>
                  <a:cxn ang="0">
                    <a:pos x="367" y="69"/>
                  </a:cxn>
                  <a:cxn ang="0">
                    <a:pos x="251" y="30"/>
                  </a:cxn>
                  <a:cxn ang="0">
                    <a:pos x="156" y="15"/>
                  </a:cxn>
                  <a:cxn ang="0">
                    <a:pos x="0" y="0"/>
                  </a:cxn>
                </a:cxnLst>
                <a:rect l="0" t="0" r="r" b="b"/>
                <a:pathLst>
                  <a:path w="952" h="607">
                    <a:moveTo>
                      <a:pt x="0" y="0"/>
                    </a:moveTo>
                    <a:lnTo>
                      <a:pt x="0" y="45"/>
                    </a:lnTo>
                    <a:lnTo>
                      <a:pt x="69" y="57"/>
                    </a:lnTo>
                    <a:lnTo>
                      <a:pt x="132" y="72"/>
                    </a:lnTo>
                    <a:lnTo>
                      <a:pt x="189" y="90"/>
                    </a:lnTo>
                    <a:lnTo>
                      <a:pt x="248" y="108"/>
                    </a:lnTo>
                    <a:lnTo>
                      <a:pt x="298" y="126"/>
                    </a:lnTo>
                    <a:lnTo>
                      <a:pt x="340" y="144"/>
                    </a:lnTo>
                    <a:lnTo>
                      <a:pt x="379" y="160"/>
                    </a:lnTo>
                    <a:lnTo>
                      <a:pt x="424" y="181"/>
                    </a:lnTo>
                    <a:lnTo>
                      <a:pt x="463" y="205"/>
                    </a:lnTo>
                    <a:lnTo>
                      <a:pt x="508" y="235"/>
                    </a:lnTo>
                    <a:lnTo>
                      <a:pt x="544" y="262"/>
                    </a:lnTo>
                    <a:lnTo>
                      <a:pt x="580" y="289"/>
                    </a:lnTo>
                    <a:lnTo>
                      <a:pt x="613" y="319"/>
                    </a:lnTo>
                    <a:lnTo>
                      <a:pt x="655" y="355"/>
                    </a:lnTo>
                    <a:lnTo>
                      <a:pt x="700" y="397"/>
                    </a:lnTo>
                    <a:lnTo>
                      <a:pt x="726" y="427"/>
                    </a:lnTo>
                    <a:lnTo>
                      <a:pt x="753" y="459"/>
                    </a:lnTo>
                    <a:lnTo>
                      <a:pt x="780" y="490"/>
                    </a:lnTo>
                    <a:lnTo>
                      <a:pt x="804" y="520"/>
                    </a:lnTo>
                    <a:lnTo>
                      <a:pt x="834" y="568"/>
                    </a:lnTo>
                    <a:lnTo>
                      <a:pt x="852" y="607"/>
                    </a:lnTo>
                    <a:lnTo>
                      <a:pt x="952" y="595"/>
                    </a:lnTo>
                    <a:lnTo>
                      <a:pt x="919" y="529"/>
                    </a:lnTo>
                    <a:lnTo>
                      <a:pt x="870" y="459"/>
                    </a:lnTo>
                    <a:lnTo>
                      <a:pt x="819" y="400"/>
                    </a:lnTo>
                    <a:lnTo>
                      <a:pt x="753" y="337"/>
                    </a:lnTo>
                    <a:lnTo>
                      <a:pt x="664" y="247"/>
                    </a:lnTo>
                    <a:lnTo>
                      <a:pt x="565" y="172"/>
                    </a:lnTo>
                    <a:lnTo>
                      <a:pt x="460" y="108"/>
                    </a:lnTo>
                    <a:lnTo>
                      <a:pt x="367" y="69"/>
                    </a:lnTo>
                    <a:lnTo>
                      <a:pt x="251" y="30"/>
                    </a:lnTo>
                    <a:lnTo>
                      <a:pt x="156" y="15"/>
                    </a:lnTo>
                    <a:lnTo>
                      <a:pt x="0" y="0"/>
                    </a:lnTo>
                    <a:close/>
                  </a:path>
                </a:pathLst>
              </a:custGeom>
              <a:grpFill/>
              <a:ln w="9525">
                <a:noFill/>
                <a:round/>
                <a:headEnd/>
                <a:tailEnd/>
              </a:ln>
              <a:scene3d>
                <a:camera prst="orthographicFront"/>
                <a:lightRig rig="threePt" dir="t"/>
              </a:scene3d>
              <a:sp3d>
                <a:bevelT w="165100" prst="coolSlant"/>
              </a:sp3d>
            </p:spPr>
            <p:txBody>
              <a:bodyPr/>
              <a:lstStyle/>
              <a:p>
                <a:pPr algn="r" rtl="1" eaLnBrk="1" hangingPunct="1">
                  <a:defRPr/>
                </a:pPr>
                <a:endParaRPr lang="he-IL" dirty="0"/>
              </a:p>
            </p:txBody>
          </p:sp>
          <p:sp>
            <p:nvSpPr>
              <p:cNvPr id="77" name="Freeform 32">
                <a:extLst>
                  <a:ext uri="{FF2B5EF4-FFF2-40B4-BE49-F238E27FC236}">
                    <a16:creationId xmlns:a16="http://schemas.microsoft.com/office/drawing/2014/main" id="{ACFA946F-AF47-4343-BEC1-A9B47C0D21A5}"/>
                  </a:ext>
                </a:extLst>
              </p:cNvPr>
              <p:cNvSpPr>
                <a:spLocks/>
              </p:cNvSpPr>
              <p:nvPr/>
            </p:nvSpPr>
            <p:spPr bwMode="auto">
              <a:xfrm rot="19980000">
                <a:off x="7952150" y="5070609"/>
                <a:ext cx="209356" cy="182923"/>
              </a:xfrm>
              <a:custGeom>
                <a:avLst/>
                <a:gdLst/>
                <a:ahLst/>
                <a:cxnLst>
                  <a:cxn ang="0">
                    <a:pos x="0" y="335"/>
                  </a:cxn>
                  <a:cxn ang="0">
                    <a:pos x="0" y="434"/>
                  </a:cxn>
                  <a:cxn ang="0">
                    <a:pos x="20" y="409"/>
                  </a:cxn>
                  <a:cxn ang="0">
                    <a:pos x="42" y="383"/>
                  </a:cxn>
                  <a:cxn ang="0">
                    <a:pos x="71" y="356"/>
                  </a:cxn>
                  <a:cxn ang="0">
                    <a:pos x="107" y="325"/>
                  </a:cxn>
                  <a:cxn ang="0">
                    <a:pos x="142" y="291"/>
                  </a:cxn>
                  <a:cxn ang="0">
                    <a:pos x="178" y="259"/>
                  </a:cxn>
                  <a:cxn ang="0">
                    <a:pos x="211" y="232"/>
                  </a:cxn>
                  <a:cxn ang="0">
                    <a:pos x="241" y="208"/>
                  </a:cxn>
                  <a:cxn ang="0">
                    <a:pos x="274" y="186"/>
                  </a:cxn>
                  <a:cxn ang="0">
                    <a:pos x="308" y="164"/>
                  </a:cxn>
                  <a:cxn ang="0">
                    <a:pos x="348" y="141"/>
                  </a:cxn>
                  <a:cxn ang="0">
                    <a:pos x="385" y="123"/>
                  </a:cxn>
                  <a:cxn ang="0">
                    <a:pos x="423" y="107"/>
                  </a:cxn>
                  <a:cxn ang="0">
                    <a:pos x="463" y="90"/>
                  </a:cxn>
                  <a:cxn ang="0">
                    <a:pos x="493" y="76"/>
                  </a:cxn>
                  <a:cxn ang="0">
                    <a:pos x="493" y="0"/>
                  </a:cxn>
                  <a:cxn ang="0">
                    <a:pos x="439" y="15"/>
                  </a:cxn>
                  <a:cxn ang="0">
                    <a:pos x="360" y="49"/>
                  </a:cxn>
                  <a:cxn ang="0">
                    <a:pos x="259" y="92"/>
                  </a:cxn>
                  <a:cxn ang="0">
                    <a:pos x="185" y="138"/>
                  </a:cxn>
                  <a:cxn ang="0">
                    <a:pos x="117" y="204"/>
                  </a:cxn>
                  <a:cxn ang="0">
                    <a:pos x="50" y="259"/>
                  </a:cxn>
                  <a:cxn ang="0">
                    <a:pos x="0" y="312"/>
                  </a:cxn>
                  <a:cxn ang="0">
                    <a:pos x="0" y="433"/>
                  </a:cxn>
                  <a:cxn ang="0">
                    <a:pos x="0" y="431"/>
                  </a:cxn>
                  <a:cxn ang="0">
                    <a:pos x="0" y="335"/>
                  </a:cxn>
                </a:cxnLst>
                <a:rect l="0" t="0" r="r" b="b"/>
                <a:pathLst>
                  <a:path w="493" h="434">
                    <a:moveTo>
                      <a:pt x="0" y="335"/>
                    </a:moveTo>
                    <a:lnTo>
                      <a:pt x="0" y="434"/>
                    </a:lnTo>
                    <a:lnTo>
                      <a:pt x="20" y="409"/>
                    </a:lnTo>
                    <a:lnTo>
                      <a:pt x="42" y="383"/>
                    </a:lnTo>
                    <a:lnTo>
                      <a:pt x="71" y="356"/>
                    </a:lnTo>
                    <a:lnTo>
                      <a:pt x="107" y="325"/>
                    </a:lnTo>
                    <a:lnTo>
                      <a:pt x="142" y="291"/>
                    </a:lnTo>
                    <a:lnTo>
                      <a:pt x="178" y="259"/>
                    </a:lnTo>
                    <a:lnTo>
                      <a:pt x="211" y="232"/>
                    </a:lnTo>
                    <a:lnTo>
                      <a:pt x="241" y="208"/>
                    </a:lnTo>
                    <a:lnTo>
                      <a:pt x="274" y="186"/>
                    </a:lnTo>
                    <a:lnTo>
                      <a:pt x="308" y="164"/>
                    </a:lnTo>
                    <a:lnTo>
                      <a:pt x="348" y="141"/>
                    </a:lnTo>
                    <a:lnTo>
                      <a:pt x="385" y="123"/>
                    </a:lnTo>
                    <a:lnTo>
                      <a:pt x="423" y="107"/>
                    </a:lnTo>
                    <a:lnTo>
                      <a:pt x="463" y="90"/>
                    </a:lnTo>
                    <a:lnTo>
                      <a:pt x="493" y="76"/>
                    </a:lnTo>
                    <a:lnTo>
                      <a:pt x="493" y="0"/>
                    </a:lnTo>
                    <a:lnTo>
                      <a:pt x="439" y="15"/>
                    </a:lnTo>
                    <a:lnTo>
                      <a:pt x="360" y="49"/>
                    </a:lnTo>
                    <a:lnTo>
                      <a:pt x="259" y="92"/>
                    </a:lnTo>
                    <a:lnTo>
                      <a:pt x="185" y="138"/>
                    </a:lnTo>
                    <a:lnTo>
                      <a:pt x="117" y="204"/>
                    </a:lnTo>
                    <a:lnTo>
                      <a:pt x="50" y="259"/>
                    </a:lnTo>
                    <a:lnTo>
                      <a:pt x="0" y="312"/>
                    </a:lnTo>
                    <a:lnTo>
                      <a:pt x="0" y="433"/>
                    </a:lnTo>
                    <a:lnTo>
                      <a:pt x="0" y="431"/>
                    </a:lnTo>
                    <a:lnTo>
                      <a:pt x="0" y="335"/>
                    </a:lnTo>
                    <a:close/>
                  </a:path>
                </a:pathLst>
              </a:custGeom>
              <a:grpFill/>
              <a:ln w="9525">
                <a:noFill/>
                <a:round/>
                <a:headEnd/>
                <a:tailEnd/>
              </a:ln>
              <a:scene3d>
                <a:camera prst="orthographicFront"/>
                <a:lightRig rig="threePt" dir="t"/>
              </a:scene3d>
              <a:sp3d>
                <a:bevelT w="165100" prst="coolSlant"/>
              </a:sp3d>
            </p:spPr>
            <p:txBody>
              <a:bodyPr/>
              <a:lstStyle/>
              <a:p>
                <a:pPr algn="r" rtl="1" eaLnBrk="1" hangingPunct="1">
                  <a:defRPr/>
                </a:pPr>
                <a:endParaRPr lang="he-IL" dirty="0"/>
              </a:p>
            </p:txBody>
          </p:sp>
          <p:sp>
            <p:nvSpPr>
              <p:cNvPr id="78" name="Freeform 33">
                <a:extLst>
                  <a:ext uri="{FF2B5EF4-FFF2-40B4-BE49-F238E27FC236}">
                    <a16:creationId xmlns:a16="http://schemas.microsoft.com/office/drawing/2014/main" id="{E496D762-7FAD-452D-8250-6B1B0094C895}"/>
                  </a:ext>
                </a:extLst>
              </p:cNvPr>
              <p:cNvSpPr>
                <a:spLocks/>
              </p:cNvSpPr>
              <p:nvPr/>
            </p:nvSpPr>
            <p:spPr bwMode="auto">
              <a:xfrm rot="19980000">
                <a:off x="7741809" y="5240274"/>
                <a:ext cx="250123" cy="113800"/>
              </a:xfrm>
              <a:custGeom>
                <a:avLst/>
                <a:gdLst/>
                <a:ahLst/>
                <a:cxnLst>
                  <a:cxn ang="0">
                    <a:pos x="0" y="0"/>
                  </a:cxn>
                  <a:cxn ang="0">
                    <a:pos x="0" y="83"/>
                  </a:cxn>
                  <a:cxn ang="0">
                    <a:pos x="38" y="90"/>
                  </a:cxn>
                  <a:cxn ang="0">
                    <a:pos x="77" y="97"/>
                  </a:cxn>
                  <a:cxn ang="0">
                    <a:pos x="114" y="106"/>
                  </a:cxn>
                  <a:cxn ang="0">
                    <a:pos x="152" y="115"/>
                  </a:cxn>
                  <a:cxn ang="0">
                    <a:pos x="196" y="126"/>
                  </a:cxn>
                  <a:cxn ang="0">
                    <a:pos x="244" y="138"/>
                  </a:cxn>
                  <a:cxn ang="0">
                    <a:pos x="304" y="156"/>
                  </a:cxn>
                  <a:cxn ang="0">
                    <a:pos x="362" y="172"/>
                  </a:cxn>
                  <a:cxn ang="0">
                    <a:pos x="400" y="185"/>
                  </a:cxn>
                  <a:cxn ang="0">
                    <a:pos x="445" y="203"/>
                  </a:cxn>
                  <a:cxn ang="0">
                    <a:pos x="494" y="223"/>
                  </a:cxn>
                  <a:cxn ang="0">
                    <a:pos x="538" y="243"/>
                  </a:cxn>
                  <a:cxn ang="0">
                    <a:pos x="570" y="259"/>
                  </a:cxn>
                  <a:cxn ang="0">
                    <a:pos x="589" y="270"/>
                  </a:cxn>
                  <a:cxn ang="0">
                    <a:pos x="589" y="167"/>
                  </a:cxn>
                  <a:cxn ang="0">
                    <a:pos x="552" y="141"/>
                  </a:cxn>
                  <a:cxn ang="0">
                    <a:pos x="478" y="105"/>
                  </a:cxn>
                  <a:cxn ang="0">
                    <a:pos x="392" y="69"/>
                  </a:cxn>
                  <a:cxn ang="0">
                    <a:pos x="315" y="49"/>
                  </a:cxn>
                  <a:cxn ang="0">
                    <a:pos x="226" y="24"/>
                  </a:cxn>
                  <a:cxn ang="0">
                    <a:pos x="137" y="7"/>
                  </a:cxn>
                  <a:cxn ang="0">
                    <a:pos x="74" y="1"/>
                  </a:cxn>
                  <a:cxn ang="0">
                    <a:pos x="0" y="0"/>
                  </a:cxn>
                </a:cxnLst>
                <a:rect l="0" t="0" r="r" b="b"/>
                <a:pathLst>
                  <a:path w="589" h="270">
                    <a:moveTo>
                      <a:pt x="0" y="0"/>
                    </a:moveTo>
                    <a:lnTo>
                      <a:pt x="0" y="83"/>
                    </a:lnTo>
                    <a:lnTo>
                      <a:pt x="38" y="90"/>
                    </a:lnTo>
                    <a:lnTo>
                      <a:pt x="77" y="97"/>
                    </a:lnTo>
                    <a:lnTo>
                      <a:pt x="114" y="106"/>
                    </a:lnTo>
                    <a:lnTo>
                      <a:pt x="152" y="115"/>
                    </a:lnTo>
                    <a:lnTo>
                      <a:pt x="196" y="126"/>
                    </a:lnTo>
                    <a:lnTo>
                      <a:pt x="244" y="138"/>
                    </a:lnTo>
                    <a:lnTo>
                      <a:pt x="304" y="156"/>
                    </a:lnTo>
                    <a:lnTo>
                      <a:pt x="362" y="172"/>
                    </a:lnTo>
                    <a:lnTo>
                      <a:pt x="400" y="185"/>
                    </a:lnTo>
                    <a:lnTo>
                      <a:pt x="445" y="203"/>
                    </a:lnTo>
                    <a:lnTo>
                      <a:pt x="494" y="223"/>
                    </a:lnTo>
                    <a:lnTo>
                      <a:pt x="538" y="243"/>
                    </a:lnTo>
                    <a:lnTo>
                      <a:pt x="570" y="259"/>
                    </a:lnTo>
                    <a:lnTo>
                      <a:pt x="589" y="270"/>
                    </a:lnTo>
                    <a:lnTo>
                      <a:pt x="589" y="167"/>
                    </a:lnTo>
                    <a:lnTo>
                      <a:pt x="552" y="141"/>
                    </a:lnTo>
                    <a:lnTo>
                      <a:pt x="478" y="105"/>
                    </a:lnTo>
                    <a:lnTo>
                      <a:pt x="392" y="69"/>
                    </a:lnTo>
                    <a:lnTo>
                      <a:pt x="315" y="49"/>
                    </a:lnTo>
                    <a:lnTo>
                      <a:pt x="226" y="24"/>
                    </a:lnTo>
                    <a:lnTo>
                      <a:pt x="137" y="7"/>
                    </a:lnTo>
                    <a:lnTo>
                      <a:pt x="74" y="1"/>
                    </a:lnTo>
                    <a:lnTo>
                      <a:pt x="0" y="0"/>
                    </a:lnTo>
                    <a:close/>
                  </a:path>
                </a:pathLst>
              </a:custGeom>
              <a:grpFill/>
              <a:ln w="9525">
                <a:noFill/>
                <a:round/>
                <a:headEnd/>
                <a:tailEnd/>
              </a:ln>
              <a:scene3d>
                <a:camera prst="orthographicFront"/>
                <a:lightRig rig="threePt" dir="t"/>
              </a:scene3d>
              <a:sp3d>
                <a:bevelT w="165100" prst="coolSlant"/>
              </a:sp3d>
            </p:spPr>
            <p:txBody>
              <a:bodyPr/>
              <a:lstStyle/>
              <a:p>
                <a:pPr algn="r" rtl="1" eaLnBrk="1" hangingPunct="1">
                  <a:defRPr/>
                </a:pPr>
                <a:endParaRPr lang="he-IL" dirty="0"/>
              </a:p>
            </p:txBody>
          </p:sp>
          <p:sp>
            <p:nvSpPr>
              <p:cNvPr id="79" name="Freeform 34">
                <a:extLst>
                  <a:ext uri="{FF2B5EF4-FFF2-40B4-BE49-F238E27FC236}">
                    <a16:creationId xmlns:a16="http://schemas.microsoft.com/office/drawing/2014/main" id="{92F5CAD8-5222-437F-88B2-9BE880990C6F}"/>
                  </a:ext>
                </a:extLst>
              </p:cNvPr>
              <p:cNvSpPr>
                <a:spLocks/>
              </p:cNvSpPr>
              <p:nvPr/>
            </p:nvSpPr>
            <p:spPr bwMode="auto">
              <a:xfrm rot="19980000">
                <a:off x="7433062" y="4988705"/>
                <a:ext cx="698561" cy="346879"/>
              </a:xfrm>
              <a:custGeom>
                <a:avLst/>
                <a:gdLst/>
                <a:ahLst/>
                <a:cxnLst>
                  <a:cxn ang="0">
                    <a:pos x="90" y="0"/>
                  </a:cxn>
                  <a:cxn ang="0">
                    <a:pos x="189" y="0"/>
                  </a:cxn>
                  <a:cxn ang="0">
                    <a:pos x="291" y="6"/>
                  </a:cxn>
                  <a:cxn ang="0">
                    <a:pos x="386" y="21"/>
                  </a:cxn>
                  <a:cxn ang="0">
                    <a:pos x="496" y="45"/>
                  </a:cxn>
                  <a:cxn ang="0">
                    <a:pos x="601" y="78"/>
                  </a:cxn>
                  <a:cxn ang="0">
                    <a:pos x="712" y="123"/>
                  </a:cxn>
                  <a:cxn ang="0">
                    <a:pos x="811" y="170"/>
                  </a:cxn>
                  <a:cxn ang="0">
                    <a:pos x="905" y="217"/>
                  </a:cxn>
                  <a:cxn ang="0">
                    <a:pos x="1001" y="271"/>
                  </a:cxn>
                  <a:cxn ang="0">
                    <a:pos x="1091" y="331"/>
                  </a:cxn>
                  <a:cxn ang="0">
                    <a:pos x="1178" y="400"/>
                  </a:cxn>
                  <a:cxn ang="0">
                    <a:pos x="1249" y="469"/>
                  </a:cxn>
                  <a:cxn ang="0">
                    <a:pos x="1297" y="533"/>
                  </a:cxn>
                  <a:cxn ang="0">
                    <a:pos x="1596" y="512"/>
                  </a:cxn>
                  <a:cxn ang="0">
                    <a:pos x="1494" y="557"/>
                  </a:cxn>
                  <a:cxn ang="0">
                    <a:pos x="1423" y="593"/>
                  </a:cxn>
                  <a:cxn ang="0">
                    <a:pos x="1364" y="630"/>
                  </a:cxn>
                  <a:cxn ang="0">
                    <a:pos x="1307" y="676"/>
                  </a:cxn>
                  <a:cxn ang="0">
                    <a:pos x="1240" y="736"/>
                  </a:cxn>
                  <a:cxn ang="0">
                    <a:pos x="1178" y="796"/>
                  </a:cxn>
                  <a:cxn ang="0">
                    <a:pos x="1124" y="811"/>
                  </a:cxn>
                  <a:cxn ang="0">
                    <a:pos x="1068" y="783"/>
                  </a:cxn>
                  <a:cxn ang="0">
                    <a:pos x="999" y="755"/>
                  </a:cxn>
                  <a:cxn ang="0">
                    <a:pos x="936" y="735"/>
                  </a:cxn>
                  <a:cxn ang="0">
                    <a:pos x="864" y="715"/>
                  </a:cxn>
                  <a:cxn ang="0">
                    <a:pos x="791" y="696"/>
                  </a:cxn>
                  <a:cxn ang="0">
                    <a:pos x="720" y="681"/>
                  </a:cxn>
                  <a:cxn ang="0">
                    <a:pos x="652" y="666"/>
                  </a:cxn>
                  <a:cxn ang="0">
                    <a:pos x="560" y="652"/>
                  </a:cxn>
                  <a:cxn ang="0">
                    <a:pos x="896" y="542"/>
                  </a:cxn>
                  <a:cxn ang="0">
                    <a:pos x="817" y="439"/>
                  </a:cxn>
                  <a:cxn ang="0">
                    <a:pos x="757" y="379"/>
                  </a:cxn>
                  <a:cxn ang="0">
                    <a:pos x="670" y="298"/>
                  </a:cxn>
                  <a:cxn ang="0">
                    <a:pos x="595" y="235"/>
                  </a:cxn>
                  <a:cxn ang="0">
                    <a:pos x="535" y="188"/>
                  </a:cxn>
                  <a:cxn ang="0">
                    <a:pos x="460" y="141"/>
                  </a:cxn>
                  <a:cxn ang="0">
                    <a:pos x="383" y="102"/>
                  </a:cxn>
                  <a:cxn ang="0">
                    <a:pos x="291" y="69"/>
                  </a:cxn>
                  <a:cxn ang="0">
                    <a:pos x="192" y="45"/>
                  </a:cxn>
                  <a:cxn ang="0">
                    <a:pos x="87" y="24"/>
                  </a:cxn>
                </a:cxnLst>
                <a:rect l="0" t="0" r="r" b="b"/>
                <a:pathLst>
                  <a:path w="1645" h="823">
                    <a:moveTo>
                      <a:pt x="0" y="6"/>
                    </a:moveTo>
                    <a:lnTo>
                      <a:pt x="90" y="0"/>
                    </a:lnTo>
                    <a:lnTo>
                      <a:pt x="135" y="0"/>
                    </a:lnTo>
                    <a:lnTo>
                      <a:pt x="189" y="0"/>
                    </a:lnTo>
                    <a:lnTo>
                      <a:pt x="240" y="3"/>
                    </a:lnTo>
                    <a:lnTo>
                      <a:pt x="291" y="6"/>
                    </a:lnTo>
                    <a:lnTo>
                      <a:pt x="341" y="12"/>
                    </a:lnTo>
                    <a:lnTo>
                      <a:pt x="386" y="21"/>
                    </a:lnTo>
                    <a:lnTo>
                      <a:pt x="436" y="30"/>
                    </a:lnTo>
                    <a:lnTo>
                      <a:pt x="496" y="45"/>
                    </a:lnTo>
                    <a:lnTo>
                      <a:pt x="550" y="63"/>
                    </a:lnTo>
                    <a:lnTo>
                      <a:pt x="601" y="78"/>
                    </a:lnTo>
                    <a:lnTo>
                      <a:pt x="658" y="99"/>
                    </a:lnTo>
                    <a:lnTo>
                      <a:pt x="712" y="123"/>
                    </a:lnTo>
                    <a:lnTo>
                      <a:pt x="766" y="147"/>
                    </a:lnTo>
                    <a:lnTo>
                      <a:pt x="811" y="170"/>
                    </a:lnTo>
                    <a:lnTo>
                      <a:pt x="862" y="194"/>
                    </a:lnTo>
                    <a:lnTo>
                      <a:pt x="905" y="217"/>
                    </a:lnTo>
                    <a:lnTo>
                      <a:pt x="953" y="244"/>
                    </a:lnTo>
                    <a:lnTo>
                      <a:pt x="1001" y="271"/>
                    </a:lnTo>
                    <a:lnTo>
                      <a:pt x="1049" y="304"/>
                    </a:lnTo>
                    <a:lnTo>
                      <a:pt x="1091" y="331"/>
                    </a:lnTo>
                    <a:lnTo>
                      <a:pt x="1136" y="367"/>
                    </a:lnTo>
                    <a:lnTo>
                      <a:pt x="1178" y="400"/>
                    </a:lnTo>
                    <a:lnTo>
                      <a:pt x="1217" y="433"/>
                    </a:lnTo>
                    <a:lnTo>
                      <a:pt x="1249" y="469"/>
                    </a:lnTo>
                    <a:lnTo>
                      <a:pt x="1276" y="500"/>
                    </a:lnTo>
                    <a:lnTo>
                      <a:pt x="1297" y="533"/>
                    </a:lnTo>
                    <a:lnTo>
                      <a:pt x="1645" y="489"/>
                    </a:lnTo>
                    <a:lnTo>
                      <a:pt x="1596" y="512"/>
                    </a:lnTo>
                    <a:lnTo>
                      <a:pt x="1539" y="536"/>
                    </a:lnTo>
                    <a:lnTo>
                      <a:pt x="1494" y="557"/>
                    </a:lnTo>
                    <a:lnTo>
                      <a:pt x="1460" y="573"/>
                    </a:lnTo>
                    <a:lnTo>
                      <a:pt x="1423" y="593"/>
                    </a:lnTo>
                    <a:lnTo>
                      <a:pt x="1393" y="611"/>
                    </a:lnTo>
                    <a:lnTo>
                      <a:pt x="1364" y="630"/>
                    </a:lnTo>
                    <a:lnTo>
                      <a:pt x="1335" y="653"/>
                    </a:lnTo>
                    <a:lnTo>
                      <a:pt x="1307" y="676"/>
                    </a:lnTo>
                    <a:lnTo>
                      <a:pt x="1273" y="705"/>
                    </a:lnTo>
                    <a:lnTo>
                      <a:pt x="1240" y="736"/>
                    </a:lnTo>
                    <a:lnTo>
                      <a:pt x="1211" y="762"/>
                    </a:lnTo>
                    <a:lnTo>
                      <a:pt x="1178" y="796"/>
                    </a:lnTo>
                    <a:lnTo>
                      <a:pt x="1151" y="823"/>
                    </a:lnTo>
                    <a:lnTo>
                      <a:pt x="1124" y="811"/>
                    </a:lnTo>
                    <a:lnTo>
                      <a:pt x="1097" y="796"/>
                    </a:lnTo>
                    <a:lnTo>
                      <a:pt x="1068" y="783"/>
                    </a:lnTo>
                    <a:lnTo>
                      <a:pt x="1034" y="769"/>
                    </a:lnTo>
                    <a:lnTo>
                      <a:pt x="999" y="755"/>
                    </a:lnTo>
                    <a:lnTo>
                      <a:pt x="967" y="744"/>
                    </a:lnTo>
                    <a:lnTo>
                      <a:pt x="936" y="735"/>
                    </a:lnTo>
                    <a:lnTo>
                      <a:pt x="901" y="724"/>
                    </a:lnTo>
                    <a:lnTo>
                      <a:pt x="864" y="715"/>
                    </a:lnTo>
                    <a:lnTo>
                      <a:pt x="826" y="705"/>
                    </a:lnTo>
                    <a:lnTo>
                      <a:pt x="791" y="696"/>
                    </a:lnTo>
                    <a:lnTo>
                      <a:pt x="757" y="687"/>
                    </a:lnTo>
                    <a:lnTo>
                      <a:pt x="720" y="681"/>
                    </a:lnTo>
                    <a:lnTo>
                      <a:pt x="685" y="673"/>
                    </a:lnTo>
                    <a:lnTo>
                      <a:pt x="652" y="666"/>
                    </a:lnTo>
                    <a:lnTo>
                      <a:pt x="613" y="658"/>
                    </a:lnTo>
                    <a:lnTo>
                      <a:pt x="560" y="652"/>
                    </a:lnTo>
                    <a:lnTo>
                      <a:pt x="920" y="590"/>
                    </a:lnTo>
                    <a:lnTo>
                      <a:pt x="896" y="542"/>
                    </a:lnTo>
                    <a:lnTo>
                      <a:pt x="868" y="506"/>
                    </a:lnTo>
                    <a:lnTo>
                      <a:pt x="817" y="439"/>
                    </a:lnTo>
                    <a:lnTo>
                      <a:pt x="787" y="409"/>
                    </a:lnTo>
                    <a:lnTo>
                      <a:pt x="757" y="379"/>
                    </a:lnTo>
                    <a:lnTo>
                      <a:pt x="703" y="328"/>
                    </a:lnTo>
                    <a:lnTo>
                      <a:pt x="670" y="298"/>
                    </a:lnTo>
                    <a:lnTo>
                      <a:pt x="631" y="262"/>
                    </a:lnTo>
                    <a:lnTo>
                      <a:pt x="595" y="235"/>
                    </a:lnTo>
                    <a:lnTo>
                      <a:pt x="565" y="211"/>
                    </a:lnTo>
                    <a:lnTo>
                      <a:pt x="535" y="188"/>
                    </a:lnTo>
                    <a:lnTo>
                      <a:pt x="499" y="164"/>
                    </a:lnTo>
                    <a:lnTo>
                      <a:pt x="460" y="141"/>
                    </a:lnTo>
                    <a:lnTo>
                      <a:pt x="421" y="123"/>
                    </a:lnTo>
                    <a:lnTo>
                      <a:pt x="383" y="102"/>
                    </a:lnTo>
                    <a:lnTo>
                      <a:pt x="335" y="84"/>
                    </a:lnTo>
                    <a:lnTo>
                      <a:pt x="291" y="69"/>
                    </a:lnTo>
                    <a:lnTo>
                      <a:pt x="240" y="57"/>
                    </a:lnTo>
                    <a:lnTo>
                      <a:pt x="192" y="45"/>
                    </a:lnTo>
                    <a:lnTo>
                      <a:pt x="141" y="33"/>
                    </a:lnTo>
                    <a:lnTo>
                      <a:pt x="87" y="24"/>
                    </a:lnTo>
                    <a:lnTo>
                      <a:pt x="0" y="6"/>
                    </a:lnTo>
                    <a:close/>
                  </a:path>
                </a:pathLst>
              </a:custGeom>
              <a:grpFill/>
              <a:ln w="9525">
                <a:noFill/>
                <a:round/>
                <a:headEnd/>
                <a:tailEnd/>
              </a:ln>
              <a:scene3d>
                <a:camera prst="orthographicFront"/>
                <a:lightRig rig="threePt" dir="t"/>
              </a:scene3d>
              <a:sp3d>
                <a:bevelT w="165100" prst="coolSlant"/>
              </a:sp3d>
            </p:spPr>
            <p:txBody>
              <a:bodyPr/>
              <a:lstStyle/>
              <a:p>
                <a:pPr algn="r" rtl="1" eaLnBrk="1" hangingPunct="1">
                  <a:defRPr/>
                </a:pPr>
                <a:endParaRPr lang="he-IL" dirty="0"/>
              </a:p>
            </p:txBody>
          </p:sp>
        </p:grpSp>
      </p:grpSp>
      <p:sp>
        <p:nvSpPr>
          <p:cNvPr id="37" name="Title 1">
            <a:extLst>
              <a:ext uri="{FF2B5EF4-FFF2-40B4-BE49-F238E27FC236}">
                <a16:creationId xmlns:a16="http://schemas.microsoft.com/office/drawing/2014/main" id="{B36FE35B-2250-49BF-A3A6-1DB4890DB70C}"/>
              </a:ext>
            </a:extLst>
          </p:cNvPr>
          <p:cNvSpPr txBox="1">
            <a:spLocks/>
          </p:cNvSpPr>
          <p:nvPr/>
        </p:nvSpPr>
        <p:spPr bwMode="auto">
          <a:xfrm>
            <a:off x="698460" y="693631"/>
            <a:ext cx="7835310" cy="574427"/>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solidFill>
                  <a:sysClr val="window" lastClr="FFFFFF"/>
                </a:solidFill>
              </a:rPr>
              <a:t>מרכיבי הניהול הכולל של המשאב האנושי</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slide(fromBottom)">
                                      <p:cBhvr>
                                        <p:cTn id="7" dur="500"/>
                                        <p:tgtEl>
                                          <p:spTgt spid="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slide(fromBottom)">
                                      <p:cBhvr>
                                        <p:cTn id="12" dur="500"/>
                                        <p:tgtEl>
                                          <p:spTgt spid="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slide(fromBottom)">
                                      <p:cBhvr>
                                        <p:cTn id="17" dur="500"/>
                                        <p:tgtEl>
                                          <p:spTgt spid="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slide(fromTop)">
                                      <p:cBhvr>
                                        <p:cTn id="22" dur="500"/>
                                        <p:tgtEl>
                                          <p:spTgt spid="28"/>
                                        </p:tgtEl>
                                      </p:cBhvr>
                                    </p:animEffect>
                                  </p:childTnLst>
                                </p:cTn>
                              </p:par>
                            </p:childTnLst>
                          </p:cTn>
                        </p:par>
                        <p:par>
                          <p:cTn id="23" fill="hold" nodeType="afterGroup">
                            <p:stCondLst>
                              <p:cond delay="500"/>
                            </p:stCondLst>
                            <p:childTnLst>
                              <p:par>
                                <p:cTn id="24" presetID="1"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nodeType="click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500" fill="hold"/>
                                        <p:tgtEl>
                                          <p:spTgt spid="60"/>
                                        </p:tgtEl>
                                        <p:attrNameLst>
                                          <p:attrName>ppt_w</p:attrName>
                                        </p:attrNameLst>
                                      </p:cBhvr>
                                      <p:tavLst>
                                        <p:tav tm="0">
                                          <p:val>
                                            <p:fltVal val="0"/>
                                          </p:val>
                                        </p:tav>
                                        <p:tav tm="100000">
                                          <p:val>
                                            <p:strVal val="#ppt_w"/>
                                          </p:val>
                                        </p:tav>
                                      </p:tavLst>
                                    </p:anim>
                                    <p:anim calcmode="lin" valueType="num">
                                      <p:cBhvr>
                                        <p:cTn id="37" dur="500" fill="hold"/>
                                        <p:tgtEl>
                                          <p:spTgt spid="60"/>
                                        </p:tgtEl>
                                        <p:attrNameLst>
                                          <p:attrName>ppt_h</p:attrName>
                                        </p:attrNameLst>
                                      </p:cBhvr>
                                      <p:tavLst>
                                        <p:tav tm="0">
                                          <p:val>
                                            <p:fltVal val="0"/>
                                          </p:val>
                                        </p:tav>
                                        <p:tav tm="100000">
                                          <p:val>
                                            <p:strVal val="#ppt_h"/>
                                          </p:val>
                                        </p:tav>
                                      </p:tavLst>
                                    </p:anim>
                                    <p:animEffect transition="in" filter="fade">
                                      <p:cBhvr>
                                        <p:cTn id="38" dur="500"/>
                                        <p:tgtEl>
                                          <p:spTgt spid="60"/>
                                        </p:tgtEl>
                                      </p:cBhvr>
                                    </p:animEffect>
                                  </p:childTnLst>
                                </p:cTn>
                              </p:par>
                            </p:childTnLst>
                          </p:cTn>
                        </p:par>
                        <p:par>
                          <p:cTn id="39" fill="hold" nodeType="afterGroup">
                            <p:stCondLst>
                              <p:cond delay="500"/>
                            </p:stCondLst>
                            <p:childTnLst>
                              <p:par>
                                <p:cTn id="40" presetID="22" presetClass="entr" presetSubtype="1"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up)">
                                      <p:cBhvr>
                                        <p:cTn id="42" dur="500"/>
                                        <p:tgtEl>
                                          <p:spTgt spid="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p:cTn id="47" dur="500" fill="hold"/>
                                        <p:tgtEl>
                                          <p:spTgt spid="62"/>
                                        </p:tgtEl>
                                        <p:attrNameLst>
                                          <p:attrName>ppt_w</p:attrName>
                                        </p:attrNameLst>
                                      </p:cBhvr>
                                      <p:tavLst>
                                        <p:tav tm="0">
                                          <p:val>
                                            <p:fltVal val="0"/>
                                          </p:val>
                                        </p:tav>
                                        <p:tav tm="100000">
                                          <p:val>
                                            <p:strVal val="#ppt_w"/>
                                          </p:val>
                                        </p:tav>
                                      </p:tavLst>
                                    </p:anim>
                                    <p:anim calcmode="lin" valueType="num">
                                      <p:cBhvr>
                                        <p:cTn id="48" dur="500" fill="hold"/>
                                        <p:tgtEl>
                                          <p:spTgt spid="62"/>
                                        </p:tgtEl>
                                        <p:attrNameLst>
                                          <p:attrName>ppt_h</p:attrName>
                                        </p:attrNameLst>
                                      </p:cBhvr>
                                      <p:tavLst>
                                        <p:tav tm="0">
                                          <p:val>
                                            <p:fltVal val="0"/>
                                          </p:val>
                                        </p:tav>
                                        <p:tav tm="100000">
                                          <p:val>
                                            <p:strVal val="#ppt_h"/>
                                          </p:val>
                                        </p:tav>
                                      </p:tavLst>
                                    </p:anim>
                                    <p:animEffect transition="in" filter="fade">
                                      <p:cBhvr>
                                        <p:cTn id="49" dur="500"/>
                                        <p:tgtEl>
                                          <p:spTgt spid="62"/>
                                        </p:tgtEl>
                                      </p:cBhvr>
                                    </p:animEffect>
                                  </p:childTnLst>
                                </p:cTn>
                              </p:par>
                            </p:childTnLst>
                          </p:cTn>
                        </p:par>
                        <p:par>
                          <p:cTn id="50" fill="hold" nodeType="afterGroup">
                            <p:stCondLst>
                              <p:cond delay="500"/>
                            </p:stCondLst>
                            <p:childTnLst>
                              <p:par>
                                <p:cTn id="51" presetID="22" presetClass="entr" presetSubtype="1" fill="hold" grpId="0" nodeType="after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wipe(up)">
                                      <p:cBhvr>
                                        <p:cTn id="5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3"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ברלין">
  <a:themeElements>
    <a:clrScheme name="ברלין">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ברלין">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ברלין">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1683</Words>
  <Application>Microsoft Office PowerPoint</Application>
  <PresentationFormat>מסך רחב</PresentationFormat>
  <Paragraphs>295</Paragraphs>
  <Slides>30</Slides>
  <Notes>1</Notes>
  <HiddenSlides>0</HiddenSlides>
  <MMClips>0</MMClips>
  <ScaleCrop>false</ScaleCrop>
  <HeadingPairs>
    <vt:vector size="8" baseType="variant">
      <vt:variant>
        <vt:lpstr>גופנים בשימוש</vt:lpstr>
      </vt:variant>
      <vt:variant>
        <vt:i4>10</vt:i4>
      </vt:variant>
      <vt:variant>
        <vt:lpstr>ערכת נושא</vt:lpstr>
      </vt:variant>
      <vt:variant>
        <vt:i4>3</vt:i4>
      </vt:variant>
      <vt:variant>
        <vt:lpstr>שרתי OLE מוטבעים</vt:lpstr>
      </vt:variant>
      <vt:variant>
        <vt:i4>1</vt:i4>
      </vt:variant>
      <vt:variant>
        <vt:lpstr>כותרות שקופיות</vt:lpstr>
      </vt:variant>
      <vt:variant>
        <vt:i4>30</vt:i4>
      </vt:variant>
    </vt:vector>
  </HeadingPairs>
  <TitlesOfParts>
    <vt:vector size="44" baseType="lpstr">
      <vt:lpstr>arial</vt:lpstr>
      <vt:lpstr>arial</vt:lpstr>
      <vt:lpstr>Calibri</vt:lpstr>
      <vt:lpstr>Georgia</vt:lpstr>
      <vt:lpstr>Guttman Yad-Brush</vt:lpstr>
      <vt:lpstr>Helvetica Neue</vt:lpstr>
      <vt:lpstr>Trebuchet MS</vt:lpstr>
      <vt:lpstr>Verdana</vt:lpstr>
      <vt:lpstr>Wingdings</vt:lpstr>
      <vt:lpstr>Wingdings 2</vt:lpstr>
      <vt:lpstr>ברלין</vt:lpstr>
      <vt:lpstr>Urban</vt:lpstr>
      <vt:lpstr>1_Urban</vt:lpstr>
      <vt:lpstr>Clip</vt:lpstr>
      <vt:lpstr>ארגון וניהול</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Shimon Eden</dc:creator>
  <cp:lastModifiedBy>Shimon Eden</cp:lastModifiedBy>
  <cp:revision>49</cp:revision>
  <dcterms:created xsi:type="dcterms:W3CDTF">2018-07-19T09:42:05Z</dcterms:created>
  <dcterms:modified xsi:type="dcterms:W3CDTF">2019-04-14T07:50:30Z</dcterms:modified>
</cp:coreProperties>
</file>