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 id="2147483660" r:id="rId2"/>
    <p:sldMasterId id="2147483678" r:id="rId3"/>
    <p:sldMasterId id="2147483707" r:id="rId4"/>
  </p:sldMasterIdLst>
  <p:notesMasterIdLst>
    <p:notesMasterId r:id="rId21"/>
  </p:notesMasterIdLst>
  <p:sldIdLst>
    <p:sldId id="447" r:id="rId5"/>
    <p:sldId id="1015" r:id="rId6"/>
    <p:sldId id="1022" r:id="rId7"/>
    <p:sldId id="1016" r:id="rId8"/>
    <p:sldId id="1018" r:id="rId9"/>
    <p:sldId id="1017" r:id="rId10"/>
    <p:sldId id="1019" r:id="rId11"/>
    <p:sldId id="1025" r:id="rId12"/>
    <p:sldId id="1020" r:id="rId13"/>
    <p:sldId id="990" r:id="rId14"/>
    <p:sldId id="271" r:id="rId15"/>
    <p:sldId id="992" r:id="rId16"/>
    <p:sldId id="282" r:id="rId17"/>
    <p:sldId id="1021" r:id="rId18"/>
    <p:sldId id="1024" r:id="rId19"/>
    <p:sldId id="1023" r:id="rId2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3300"/>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94" autoAdjust="0"/>
    <p:restoredTop sz="94660"/>
  </p:normalViewPr>
  <p:slideViewPr>
    <p:cSldViewPr snapToGrid="0">
      <p:cViewPr varScale="1">
        <p:scale>
          <a:sx n="73" d="100"/>
          <a:sy n="73" d="100"/>
        </p:scale>
        <p:origin x="6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C1348-1899-4754-BFB9-E27072EC174B}" type="doc">
      <dgm:prSet loTypeId="urn:microsoft.com/office/officeart/2005/8/layout/list1" loCatId="list" qsTypeId="urn:microsoft.com/office/officeart/2005/8/quickstyle/simple1" qsCatId="simple" csTypeId="urn:microsoft.com/office/officeart/2005/8/colors/colorful1" csCatId="colorful" phldr="1"/>
      <dgm:spPr/>
      <dgm:t>
        <a:bodyPr/>
        <a:lstStyle/>
        <a:p>
          <a:pPr rtl="1"/>
          <a:endParaRPr lang="he-IL"/>
        </a:p>
      </dgm:t>
    </dgm:pt>
    <dgm:pt modelId="{C7BCF9E9-1F53-47BF-B4FC-F7D3090867A8}">
      <dgm:prSet phldrT="[טקסט]" custT="1"/>
      <dgm:spPr>
        <a:solidFill>
          <a:schemeClr val="accent2">
            <a:lumMod val="50000"/>
          </a:schemeClr>
        </a:solidFill>
      </dgm:spPr>
      <dgm: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הערכת עיסוקים</a:t>
          </a:r>
        </a:p>
        <a:p>
          <a:pPr marL="0" lvl="0" algn="r" defTabSz="1200150" rtl="1">
            <a:lnSpc>
              <a:spcPct val="90000"/>
            </a:lnSpc>
            <a:spcBef>
              <a:spcPct val="0"/>
            </a:spcBef>
            <a:spcAft>
              <a:spcPct val="35000"/>
            </a:spcAft>
          </a:pPr>
          <a:r>
            <a:rPr lang="he-IL" sz="1800" b="1" kern="1200" dirty="0">
              <a:solidFill>
                <a:srgbClr val="FFFF00"/>
              </a:solidFill>
            </a:rPr>
            <a:t>קובעת את מיקומי היחסי של התפקיד בארגון </a:t>
          </a:r>
          <a:r>
            <a:rPr lang="he-IL" sz="1800" b="1" i="0" kern="1200" dirty="0">
              <a:solidFill>
                <a:srgbClr val="FFFF00"/>
              </a:solidFill>
            </a:rPr>
            <a:t>לצרכי שכר ותגמולים אחרים. משמש ל:</a:t>
          </a:r>
        </a:p>
        <a:p>
          <a:pPr marL="0" lvl="0" algn="r" defTabSz="1200150" rtl="1">
            <a:lnSpc>
              <a:spcPct val="90000"/>
            </a:lnSpc>
            <a:spcBef>
              <a:spcPct val="0"/>
            </a:spcBef>
            <a:spcAft>
              <a:spcPct val="35000"/>
            </a:spcAft>
          </a:pPr>
          <a:r>
            <a:rPr lang="he-IL" sz="1800" b="0" i="0" kern="1200" dirty="0"/>
            <a:t>בסיס אובייקטיבי וריאל למבנה השכר.</a:t>
          </a:r>
        </a:p>
        <a:p>
          <a:pPr marL="0" lvl="0" algn="r" defTabSz="1200150" rtl="1">
            <a:lnSpc>
              <a:spcPct val="90000"/>
            </a:lnSpc>
            <a:spcBef>
              <a:spcPct val="0"/>
            </a:spcBef>
            <a:spcAft>
              <a:spcPct val="35000"/>
            </a:spcAft>
            <a:buFont typeface="Arial" panose="020B0604020202020204" pitchFamily="34" charset="0"/>
            <a:buChar char="•"/>
          </a:pPr>
          <a:r>
            <a:rPr lang="he-IL" sz="1800" b="0" i="0" kern="1200" dirty="0"/>
            <a:t>קשר בין חשיבות העיסוק לארגון לבין שכר.</a:t>
          </a:r>
        </a:p>
        <a:p>
          <a:pPr marL="0" lvl="0" algn="r" defTabSz="1200150" rtl="1">
            <a:lnSpc>
              <a:spcPct val="90000"/>
            </a:lnSpc>
            <a:spcBef>
              <a:spcPct val="0"/>
            </a:spcBef>
            <a:spcAft>
              <a:spcPct val="35000"/>
            </a:spcAft>
            <a:buFont typeface="Arial" panose="020B0604020202020204" pitchFamily="34" charset="0"/>
            <a:buChar char="•"/>
          </a:pPr>
          <a:r>
            <a:rPr lang="he-IL" sz="1800" b="0" i="0" kern="1200" dirty="0"/>
            <a:t>תיקון עיוותי שכר.</a:t>
          </a:r>
        </a:p>
        <a:p>
          <a:pPr marL="0" lvl="0" algn="r" defTabSz="1200150" rtl="1">
            <a:lnSpc>
              <a:spcPct val="90000"/>
            </a:lnSpc>
            <a:spcBef>
              <a:spcPct val="0"/>
            </a:spcBef>
            <a:spcAft>
              <a:spcPct val="35000"/>
            </a:spcAft>
            <a:buFont typeface="Arial" panose="020B0604020202020204" pitchFamily="34" charset="0"/>
            <a:buChar char="•"/>
          </a:pPr>
          <a:r>
            <a:rPr lang="he-IL" sz="1800" b="0" i="0" kern="1200" dirty="0"/>
            <a:t>תחושת ההוגנות של העובדים.</a:t>
          </a:r>
          <a:endParaRPr lang="he-IL" sz="1800" kern="1200" dirty="0"/>
        </a:p>
      </dgm:t>
    </dgm:pt>
    <dgm:pt modelId="{124569E2-5908-4EAB-A9B9-DA687D0BD453}" type="parTrans" cxnId="{8A4CACAE-E868-495B-9A68-ECEB316FB9B9}">
      <dgm:prSet/>
      <dgm:spPr/>
      <dgm:t>
        <a:bodyPr/>
        <a:lstStyle/>
        <a:p>
          <a:pPr rtl="1"/>
          <a:endParaRPr lang="he-IL"/>
        </a:p>
      </dgm:t>
    </dgm:pt>
    <dgm:pt modelId="{9000EE8E-CAAF-4F24-BAC0-59200193E94A}" type="sibTrans" cxnId="{8A4CACAE-E868-495B-9A68-ECEB316FB9B9}">
      <dgm:prSet/>
      <dgm:spPr/>
      <dgm:t>
        <a:bodyPr/>
        <a:lstStyle/>
        <a:p>
          <a:pPr rtl="1"/>
          <a:endParaRPr lang="he-IL"/>
        </a:p>
      </dgm:t>
    </dgm:pt>
    <dgm:pt modelId="{1566E963-7151-41D1-821B-BD258D38A292}">
      <dgm:prSet phldrT="[טקסט]" custT="1"/>
      <dgm:spPr>
        <a:solidFill>
          <a:srgbClr val="660033"/>
        </a:solidFill>
      </dgm:spPr>
      <dgm: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חקר תפקידים</a:t>
          </a:r>
        </a:p>
        <a:p>
          <a:pPr marL="0" lvl="0" algn="r" defTabSz="1200150" rtl="1">
            <a:lnSpc>
              <a:spcPct val="90000"/>
            </a:lnSpc>
            <a:spcBef>
              <a:spcPct val="0"/>
            </a:spcBef>
            <a:spcAft>
              <a:spcPct val="35000"/>
            </a:spcAft>
            <a:buNone/>
          </a:pPr>
          <a:r>
            <a:rPr lang="he-IL" sz="1800" kern="1200" dirty="0"/>
            <a:t>פירוט דרישות כמותיות מבחינת ידע, מיומנויות יכולות ומאפיינים פסיכולוגיים(אישיות) הנדרשות לביצוע </a:t>
          </a:r>
          <a:r>
            <a:rPr lang="he-IL" sz="1800" kern="1200" dirty="0">
              <a:latin typeface="Georgia"/>
              <a:ea typeface="+mn-ea"/>
              <a:cs typeface="Times New Roman" panose="02020603050405020304" pitchFamily="18" charset="0"/>
            </a:rPr>
            <a:t>התפקיד ברמה מיומנת ומשביעת רצון(</a:t>
          </a:r>
          <a:r>
            <a:rPr lang="en-US" sz="1800" kern="1200" dirty="0">
              <a:latin typeface="Georgia"/>
              <a:ea typeface="+mn-ea"/>
              <a:cs typeface="Times New Roman" panose="02020603050405020304" pitchFamily="18" charset="0"/>
            </a:rPr>
            <a:t>KSAO</a:t>
          </a:r>
          <a:r>
            <a:rPr lang="he-IL" sz="1800" kern="1200" dirty="0">
              <a:latin typeface="Georgia"/>
              <a:ea typeface="+mn-ea"/>
              <a:cs typeface="Times New Roman" panose="02020603050405020304" pitchFamily="18" charset="0"/>
            </a:rPr>
            <a:t>)</a:t>
          </a:r>
        </a:p>
      </dgm:t>
    </dgm:pt>
    <dgm:pt modelId="{C85DC4BB-4007-4BE9-AFF6-C06221B3C0C4}" type="parTrans" cxnId="{AA18A3AD-6A6C-471A-A015-6E9D393AAC8E}">
      <dgm:prSet/>
      <dgm:spPr/>
      <dgm:t>
        <a:bodyPr/>
        <a:lstStyle/>
        <a:p>
          <a:pPr rtl="1"/>
          <a:endParaRPr lang="he-IL"/>
        </a:p>
      </dgm:t>
    </dgm:pt>
    <dgm:pt modelId="{5BD10363-2528-4CC6-8310-9C5484B58907}" type="sibTrans" cxnId="{AA18A3AD-6A6C-471A-A015-6E9D393AAC8E}">
      <dgm:prSet/>
      <dgm:spPr/>
      <dgm:t>
        <a:bodyPr/>
        <a:lstStyle/>
        <a:p>
          <a:pPr rtl="1"/>
          <a:endParaRPr lang="he-IL"/>
        </a:p>
      </dgm:t>
    </dgm:pt>
    <dgm:pt modelId="{7C84E756-571E-43B4-A272-CE434807B373}">
      <dgm:prSet phldrT="[טקסט]" custT="1"/>
      <dgm:spPr>
        <a:solidFill>
          <a:srgbClr val="FF3300"/>
        </a:solidFill>
      </dgm:spPr>
      <dgm: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תיאור תפקידים(עיסוקים)</a:t>
          </a:r>
        </a:p>
        <a:p>
          <a:pPr marL="0" lvl="0" algn="r" defTabSz="1155700" rtl="1">
            <a:lnSpc>
              <a:spcPct val="90000"/>
            </a:lnSpc>
            <a:spcBef>
              <a:spcPct val="0"/>
            </a:spcBef>
            <a:spcAft>
              <a:spcPct val="35000"/>
            </a:spcAft>
            <a:buNone/>
          </a:pPr>
          <a:r>
            <a:rPr lang="he-IL" sz="1800" kern="1200" dirty="0">
              <a:latin typeface="Georgia"/>
              <a:ea typeface="+mn-ea"/>
              <a:cs typeface="Times New Roman" panose="02020603050405020304" pitchFamily="18" charset="0"/>
            </a:rPr>
            <a:t>תיאור הפעילויות וההתנהגויות המבוצעות בתפקיד וכן ,הכלים והאמצעים המסייעים לביצוע התפקיד, כולל גם אחריות התפקיד, יעדים וסביבת עבודה</a:t>
          </a:r>
        </a:p>
      </dgm:t>
    </dgm:pt>
    <dgm:pt modelId="{F08E3EFB-DF6B-4E73-B804-45E0E38EE997}" type="parTrans" cxnId="{74551B0C-AB2F-43F4-AD7F-C27F40C3D7DF}">
      <dgm:prSet/>
      <dgm:spPr/>
      <dgm:t>
        <a:bodyPr/>
        <a:lstStyle/>
        <a:p>
          <a:pPr rtl="1"/>
          <a:endParaRPr lang="he-IL"/>
        </a:p>
      </dgm:t>
    </dgm:pt>
    <dgm:pt modelId="{F7E0FF62-D199-46BF-AE6F-42C8F34C1A5F}" type="sibTrans" cxnId="{74551B0C-AB2F-43F4-AD7F-C27F40C3D7DF}">
      <dgm:prSet/>
      <dgm:spPr/>
      <dgm:t>
        <a:bodyPr/>
        <a:lstStyle/>
        <a:p>
          <a:pPr rtl="1"/>
          <a:endParaRPr lang="he-IL"/>
        </a:p>
      </dgm:t>
    </dgm:pt>
    <dgm:pt modelId="{63774BB7-3542-4291-9F33-98E73C3DC2D1}" type="pres">
      <dgm:prSet presAssocID="{DE4C1348-1899-4754-BFB9-E27072EC174B}" presName="linear" presStyleCnt="0">
        <dgm:presLayoutVars>
          <dgm:dir/>
          <dgm:animLvl val="lvl"/>
          <dgm:resizeHandles val="exact"/>
        </dgm:presLayoutVars>
      </dgm:prSet>
      <dgm:spPr/>
    </dgm:pt>
    <dgm:pt modelId="{8A65ED95-1DE5-42E0-97AD-E5911D8253D8}" type="pres">
      <dgm:prSet presAssocID="{C7BCF9E9-1F53-47BF-B4FC-F7D3090867A8}" presName="parentLin" presStyleCnt="0"/>
      <dgm:spPr/>
    </dgm:pt>
    <dgm:pt modelId="{6CDE9476-7FAF-47EA-A475-CF269960AEA6}" type="pres">
      <dgm:prSet presAssocID="{C7BCF9E9-1F53-47BF-B4FC-F7D3090867A8}" presName="parentLeftMargin" presStyleLbl="node1" presStyleIdx="0" presStyleCnt="3"/>
      <dgm:spPr/>
    </dgm:pt>
    <dgm:pt modelId="{816A18A8-DD31-412F-BD69-72E6F1CFF70C}" type="pres">
      <dgm:prSet presAssocID="{C7BCF9E9-1F53-47BF-B4FC-F7D3090867A8}" presName="parentText" presStyleLbl="node1" presStyleIdx="0" presStyleCnt="3" custScaleX="148049" custScaleY="547911" custLinFactNeighborX="-74603" custLinFactNeighborY="7516">
        <dgm:presLayoutVars>
          <dgm:chMax val="0"/>
          <dgm:bulletEnabled val="1"/>
        </dgm:presLayoutVars>
      </dgm:prSet>
      <dgm:spPr/>
    </dgm:pt>
    <dgm:pt modelId="{28125B90-915C-4A8B-BC74-4115858DD1B9}" type="pres">
      <dgm:prSet presAssocID="{C7BCF9E9-1F53-47BF-B4FC-F7D3090867A8}" presName="negativeSpace" presStyleCnt="0"/>
      <dgm:spPr/>
    </dgm:pt>
    <dgm:pt modelId="{73C12363-F6AD-4AA3-8ED2-24C5588FCA53}" type="pres">
      <dgm:prSet presAssocID="{C7BCF9E9-1F53-47BF-B4FC-F7D3090867A8}" presName="childText" presStyleLbl="conFgAcc1" presStyleIdx="0" presStyleCnt="3">
        <dgm:presLayoutVars>
          <dgm:bulletEnabled val="1"/>
        </dgm:presLayoutVars>
      </dgm:prSet>
      <dgm:spPr/>
    </dgm:pt>
    <dgm:pt modelId="{827F2802-330B-402B-97E3-995BF9FD4660}" type="pres">
      <dgm:prSet presAssocID="{9000EE8E-CAAF-4F24-BAC0-59200193E94A}" presName="spaceBetweenRectangles" presStyleCnt="0"/>
      <dgm:spPr/>
    </dgm:pt>
    <dgm:pt modelId="{D16D26DE-8859-46A9-9CAA-FA3668F86067}" type="pres">
      <dgm:prSet presAssocID="{1566E963-7151-41D1-821B-BD258D38A292}" presName="parentLin" presStyleCnt="0"/>
      <dgm:spPr/>
    </dgm:pt>
    <dgm:pt modelId="{A708CCF6-9D4E-4A65-B230-A079AFD0EA85}" type="pres">
      <dgm:prSet presAssocID="{1566E963-7151-41D1-821B-BD258D38A292}" presName="parentLeftMargin" presStyleLbl="node1" presStyleIdx="0" presStyleCnt="3"/>
      <dgm:spPr/>
    </dgm:pt>
    <dgm:pt modelId="{080329AA-3DDF-4BE0-BB84-F6B2428E2BFF}" type="pres">
      <dgm:prSet presAssocID="{1566E963-7151-41D1-821B-BD258D38A292}" presName="parentText" presStyleLbl="node1" presStyleIdx="1" presStyleCnt="3" custScaleX="149938" custScaleY="332185" custLinFactNeighborX="-74776" custLinFactNeighborY="10774">
        <dgm:presLayoutVars>
          <dgm:chMax val="0"/>
          <dgm:bulletEnabled val="1"/>
        </dgm:presLayoutVars>
      </dgm:prSet>
      <dgm:spPr/>
    </dgm:pt>
    <dgm:pt modelId="{0BE106BA-4BA0-44C1-BF94-A191C5E99EA3}" type="pres">
      <dgm:prSet presAssocID="{1566E963-7151-41D1-821B-BD258D38A292}" presName="negativeSpace" presStyleCnt="0"/>
      <dgm:spPr/>
    </dgm:pt>
    <dgm:pt modelId="{D3D48240-9296-4399-AFD2-E0CF17964941}" type="pres">
      <dgm:prSet presAssocID="{1566E963-7151-41D1-821B-BD258D38A292}" presName="childText" presStyleLbl="conFgAcc1" presStyleIdx="1" presStyleCnt="3">
        <dgm:presLayoutVars>
          <dgm:bulletEnabled val="1"/>
        </dgm:presLayoutVars>
      </dgm:prSet>
      <dgm:spPr/>
    </dgm:pt>
    <dgm:pt modelId="{B6224C05-A0F3-469A-BC61-64C72D4E3DE1}" type="pres">
      <dgm:prSet presAssocID="{5BD10363-2528-4CC6-8310-9C5484B58907}" presName="spaceBetweenRectangles" presStyleCnt="0"/>
      <dgm:spPr/>
    </dgm:pt>
    <dgm:pt modelId="{D8F20817-8AD1-4710-A721-4C56BB109CFB}" type="pres">
      <dgm:prSet presAssocID="{7C84E756-571E-43B4-A272-CE434807B373}" presName="parentLin" presStyleCnt="0"/>
      <dgm:spPr/>
    </dgm:pt>
    <dgm:pt modelId="{12BD4EFA-7FD8-4AF1-B123-BAFE6AAB98D1}" type="pres">
      <dgm:prSet presAssocID="{7C84E756-571E-43B4-A272-CE434807B373}" presName="parentLeftMargin" presStyleLbl="node1" presStyleIdx="1" presStyleCnt="3"/>
      <dgm:spPr/>
    </dgm:pt>
    <dgm:pt modelId="{08712188-60FB-4EE8-835B-DA6761D59FA9}" type="pres">
      <dgm:prSet presAssocID="{7C84E756-571E-43B4-A272-CE434807B373}" presName="parentText" presStyleLbl="node1" presStyleIdx="2" presStyleCnt="3" custScaleX="136829" custScaleY="343998" custLinFactNeighborX="-100000" custLinFactNeighborY="42252">
        <dgm:presLayoutVars>
          <dgm:chMax val="0"/>
          <dgm:bulletEnabled val="1"/>
        </dgm:presLayoutVars>
      </dgm:prSet>
      <dgm:spPr/>
    </dgm:pt>
    <dgm:pt modelId="{0DA5E509-883E-4AC3-B6DF-63D1B431AA39}" type="pres">
      <dgm:prSet presAssocID="{7C84E756-571E-43B4-A272-CE434807B373}" presName="negativeSpace" presStyleCnt="0"/>
      <dgm:spPr/>
    </dgm:pt>
    <dgm:pt modelId="{67755F6B-4149-4723-8C22-B87F3371B4C6}" type="pres">
      <dgm:prSet presAssocID="{7C84E756-571E-43B4-A272-CE434807B373}" presName="childText" presStyleLbl="conFgAcc1" presStyleIdx="2" presStyleCnt="3">
        <dgm:presLayoutVars>
          <dgm:bulletEnabled val="1"/>
        </dgm:presLayoutVars>
      </dgm:prSet>
      <dgm:spPr/>
    </dgm:pt>
  </dgm:ptLst>
  <dgm:cxnLst>
    <dgm:cxn modelId="{74551B0C-AB2F-43F4-AD7F-C27F40C3D7DF}" srcId="{DE4C1348-1899-4754-BFB9-E27072EC174B}" destId="{7C84E756-571E-43B4-A272-CE434807B373}" srcOrd="2" destOrd="0" parTransId="{F08E3EFB-DF6B-4E73-B804-45E0E38EE997}" sibTransId="{F7E0FF62-D199-46BF-AE6F-42C8F34C1A5F}"/>
    <dgm:cxn modelId="{A8E1B11E-B2B8-41A4-9DFF-ABC38FF1BFA2}" type="presOf" srcId="{DE4C1348-1899-4754-BFB9-E27072EC174B}" destId="{63774BB7-3542-4291-9F33-98E73C3DC2D1}" srcOrd="0" destOrd="0" presId="urn:microsoft.com/office/officeart/2005/8/layout/list1"/>
    <dgm:cxn modelId="{056E5925-9C87-4C02-8048-6F86F2C3D6B0}" type="presOf" srcId="{1566E963-7151-41D1-821B-BD258D38A292}" destId="{A708CCF6-9D4E-4A65-B230-A079AFD0EA85}" srcOrd="0" destOrd="0" presId="urn:microsoft.com/office/officeart/2005/8/layout/list1"/>
    <dgm:cxn modelId="{0F74937B-95E4-48F2-A094-B304F5BC5B64}" type="presOf" srcId="{1566E963-7151-41D1-821B-BD258D38A292}" destId="{080329AA-3DDF-4BE0-BB84-F6B2428E2BFF}" srcOrd="1" destOrd="0" presId="urn:microsoft.com/office/officeart/2005/8/layout/list1"/>
    <dgm:cxn modelId="{FD0A478E-C6D3-4FC4-AC0C-6E6B78B3A426}" type="presOf" srcId="{C7BCF9E9-1F53-47BF-B4FC-F7D3090867A8}" destId="{6CDE9476-7FAF-47EA-A475-CF269960AEA6}" srcOrd="0" destOrd="0" presId="urn:microsoft.com/office/officeart/2005/8/layout/list1"/>
    <dgm:cxn modelId="{AA18A3AD-6A6C-471A-A015-6E9D393AAC8E}" srcId="{DE4C1348-1899-4754-BFB9-E27072EC174B}" destId="{1566E963-7151-41D1-821B-BD258D38A292}" srcOrd="1" destOrd="0" parTransId="{C85DC4BB-4007-4BE9-AFF6-C06221B3C0C4}" sibTransId="{5BD10363-2528-4CC6-8310-9C5484B58907}"/>
    <dgm:cxn modelId="{8A4CACAE-E868-495B-9A68-ECEB316FB9B9}" srcId="{DE4C1348-1899-4754-BFB9-E27072EC174B}" destId="{C7BCF9E9-1F53-47BF-B4FC-F7D3090867A8}" srcOrd="0" destOrd="0" parTransId="{124569E2-5908-4EAB-A9B9-DA687D0BD453}" sibTransId="{9000EE8E-CAAF-4F24-BAC0-59200193E94A}"/>
    <dgm:cxn modelId="{BCFF73BE-FC38-48DB-80ED-063B55EE0A5F}" type="presOf" srcId="{7C84E756-571E-43B4-A272-CE434807B373}" destId="{12BD4EFA-7FD8-4AF1-B123-BAFE6AAB98D1}" srcOrd="0" destOrd="0" presId="urn:microsoft.com/office/officeart/2005/8/layout/list1"/>
    <dgm:cxn modelId="{9163E8D2-101A-41E9-AD40-55A36DAEB0D8}" type="presOf" srcId="{7C84E756-571E-43B4-A272-CE434807B373}" destId="{08712188-60FB-4EE8-835B-DA6761D59FA9}" srcOrd="1" destOrd="0" presId="urn:microsoft.com/office/officeart/2005/8/layout/list1"/>
    <dgm:cxn modelId="{DF5A54DF-66EC-4700-9BD4-D9159795B886}" type="presOf" srcId="{C7BCF9E9-1F53-47BF-B4FC-F7D3090867A8}" destId="{816A18A8-DD31-412F-BD69-72E6F1CFF70C}" srcOrd="1" destOrd="0" presId="urn:microsoft.com/office/officeart/2005/8/layout/list1"/>
    <dgm:cxn modelId="{01C1A01E-F493-4585-959A-DADED3358E01}" type="presParOf" srcId="{63774BB7-3542-4291-9F33-98E73C3DC2D1}" destId="{8A65ED95-1DE5-42E0-97AD-E5911D8253D8}" srcOrd="0" destOrd="0" presId="urn:microsoft.com/office/officeart/2005/8/layout/list1"/>
    <dgm:cxn modelId="{BC73FB05-513D-4750-ADB2-2E91D622C423}" type="presParOf" srcId="{8A65ED95-1DE5-42E0-97AD-E5911D8253D8}" destId="{6CDE9476-7FAF-47EA-A475-CF269960AEA6}" srcOrd="0" destOrd="0" presId="urn:microsoft.com/office/officeart/2005/8/layout/list1"/>
    <dgm:cxn modelId="{9B75F215-BDD4-4B65-8633-3D6CA3B97F87}" type="presParOf" srcId="{8A65ED95-1DE5-42E0-97AD-E5911D8253D8}" destId="{816A18A8-DD31-412F-BD69-72E6F1CFF70C}" srcOrd="1" destOrd="0" presId="urn:microsoft.com/office/officeart/2005/8/layout/list1"/>
    <dgm:cxn modelId="{CD23113E-BC1C-4946-99BD-45B205F8DA02}" type="presParOf" srcId="{63774BB7-3542-4291-9F33-98E73C3DC2D1}" destId="{28125B90-915C-4A8B-BC74-4115858DD1B9}" srcOrd="1" destOrd="0" presId="urn:microsoft.com/office/officeart/2005/8/layout/list1"/>
    <dgm:cxn modelId="{C6FEA994-35BE-4C31-859A-4793C9B74D75}" type="presParOf" srcId="{63774BB7-3542-4291-9F33-98E73C3DC2D1}" destId="{73C12363-F6AD-4AA3-8ED2-24C5588FCA53}" srcOrd="2" destOrd="0" presId="urn:microsoft.com/office/officeart/2005/8/layout/list1"/>
    <dgm:cxn modelId="{3449E8CC-C5BC-4A67-8DB3-03ED5FE3AF1D}" type="presParOf" srcId="{63774BB7-3542-4291-9F33-98E73C3DC2D1}" destId="{827F2802-330B-402B-97E3-995BF9FD4660}" srcOrd="3" destOrd="0" presId="urn:microsoft.com/office/officeart/2005/8/layout/list1"/>
    <dgm:cxn modelId="{9F4DF63F-3AA6-4570-A6D0-91B82626FC88}" type="presParOf" srcId="{63774BB7-3542-4291-9F33-98E73C3DC2D1}" destId="{D16D26DE-8859-46A9-9CAA-FA3668F86067}" srcOrd="4" destOrd="0" presId="urn:microsoft.com/office/officeart/2005/8/layout/list1"/>
    <dgm:cxn modelId="{F17DC57E-3348-4A66-BF0D-A36EF71CB915}" type="presParOf" srcId="{D16D26DE-8859-46A9-9CAA-FA3668F86067}" destId="{A708CCF6-9D4E-4A65-B230-A079AFD0EA85}" srcOrd="0" destOrd="0" presId="urn:microsoft.com/office/officeart/2005/8/layout/list1"/>
    <dgm:cxn modelId="{7AE70FA5-9797-4934-953B-0A01A4E34E01}" type="presParOf" srcId="{D16D26DE-8859-46A9-9CAA-FA3668F86067}" destId="{080329AA-3DDF-4BE0-BB84-F6B2428E2BFF}" srcOrd="1" destOrd="0" presId="urn:microsoft.com/office/officeart/2005/8/layout/list1"/>
    <dgm:cxn modelId="{7A6AD19F-EA88-416D-852F-5E9E0E7DE7A7}" type="presParOf" srcId="{63774BB7-3542-4291-9F33-98E73C3DC2D1}" destId="{0BE106BA-4BA0-44C1-BF94-A191C5E99EA3}" srcOrd="5" destOrd="0" presId="urn:microsoft.com/office/officeart/2005/8/layout/list1"/>
    <dgm:cxn modelId="{F9221812-0FCB-446D-9FAE-9B5C6438435F}" type="presParOf" srcId="{63774BB7-3542-4291-9F33-98E73C3DC2D1}" destId="{D3D48240-9296-4399-AFD2-E0CF17964941}" srcOrd="6" destOrd="0" presId="urn:microsoft.com/office/officeart/2005/8/layout/list1"/>
    <dgm:cxn modelId="{EB69B640-51FA-47F2-A3C0-7B06A9788C68}" type="presParOf" srcId="{63774BB7-3542-4291-9F33-98E73C3DC2D1}" destId="{B6224C05-A0F3-469A-BC61-64C72D4E3DE1}" srcOrd="7" destOrd="0" presId="urn:microsoft.com/office/officeart/2005/8/layout/list1"/>
    <dgm:cxn modelId="{E772B2F0-8AA6-4E04-A8D5-94889B35E2E6}" type="presParOf" srcId="{63774BB7-3542-4291-9F33-98E73C3DC2D1}" destId="{D8F20817-8AD1-4710-A721-4C56BB109CFB}" srcOrd="8" destOrd="0" presId="urn:microsoft.com/office/officeart/2005/8/layout/list1"/>
    <dgm:cxn modelId="{266E1377-86D5-4129-9F99-301613B986FB}" type="presParOf" srcId="{D8F20817-8AD1-4710-A721-4C56BB109CFB}" destId="{12BD4EFA-7FD8-4AF1-B123-BAFE6AAB98D1}" srcOrd="0" destOrd="0" presId="urn:microsoft.com/office/officeart/2005/8/layout/list1"/>
    <dgm:cxn modelId="{AEE1C711-73F3-44C0-84D2-39C65DECC1F6}" type="presParOf" srcId="{D8F20817-8AD1-4710-A721-4C56BB109CFB}" destId="{08712188-60FB-4EE8-835B-DA6761D59FA9}" srcOrd="1" destOrd="0" presId="urn:microsoft.com/office/officeart/2005/8/layout/list1"/>
    <dgm:cxn modelId="{9478412C-45DA-4BC0-BA4C-3EB96267BA53}" type="presParOf" srcId="{63774BB7-3542-4291-9F33-98E73C3DC2D1}" destId="{0DA5E509-883E-4AC3-B6DF-63D1B431AA39}" srcOrd="9" destOrd="0" presId="urn:microsoft.com/office/officeart/2005/8/layout/list1"/>
    <dgm:cxn modelId="{EA14819B-2DAF-48E8-8FD2-AE4162684A19}" type="presParOf" srcId="{63774BB7-3542-4291-9F33-98E73C3DC2D1}" destId="{67755F6B-4149-4723-8C22-B87F3371B4C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12363-F6AD-4AA3-8ED2-24C5588FCA53}">
      <dsp:nvSpPr>
        <dsp:cNvPr id="0" name=""/>
        <dsp:cNvSpPr/>
      </dsp:nvSpPr>
      <dsp:spPr>
        <a:xfrm>
          <a:off x="0" y="1879268"/>
          <a:ext cx="7968974" cy="3024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6A18A8-DD31-412F-BD69-72E6F1CFF70C}">
      <dsp:nvSpPr>
        <dsp:cNvPr id="0" name=""/>
        <dsp:cNvSpPr/>
      </dsp:nvSpPr>
      <dsp:spPr>
        <a:xfrm>
          <a:off x="93090" y="142093"/>
          <a:ext cx="7597257" cy="1940919"/>
        </a:xfrm>
        <a:prstGeom prst="roundRect">
          <a:avLst/>
        </a:prstGeom>
        <a:solidFill>
          <a:schemeClr val="accent2">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846" tIns="0" rIns="210846" bIns="0" numCol="1" spcCol="1270" anchor="ctr" anchorCtr="0">
          <a:noAutofi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הערכת עיסוקים</a:t>
          </a:r>
        </a:p>
        <a:p>
          <a:pPr marL="0" lvl="0" algn="r" defTabSz="1200150" rtl="1">
            <a:lnSpc>
              <a:spcPct val="90000"/>
            </a:lnSpc>
            <a:spcBef>
              <a:spcPct val="0"/>
            </a:spcBef>
            <a:spcAft>
              <a:spcPct val="35000"/>
            </a:spcAft>
            <a:buNone/>
          </a:pPr>
          <a:r>
            <a:rPr lang="he-IL" sz="1800" b="1" kern="1200" dirty="0">
              <a:solidFill>
                <a:srgbClr val="FFFF00"/>
              </a:solidFill>
            </a:rPr>
            <a:t>קובעת את מיקומי היחסי של התפקיד בארגון </a:t>
          </a:r>
          <a:r>
            <a:rPr lang="he-IL" sz="1800" b="1" i="0" kern="1200" dirty="0">
              <a:solidFill>
                <a:srgbClr val="FFFF00"/>
              </a:solidFill>
            </a:rPr>
            <a:t>לצרכי שכר ותגמולים אחרים. משמש ל:</a:t>
          </a:r>
        </a:p>
        <a:p>
          <a:pPr marL="0" lvl="0" algn="r" defTabSz="1200150" rtl="1">
            <a:lnSpc>
              <a:spcPct val="90000"/>
            </a:lnSpc>
            <a:spcBef>
              <a:spcPct val="0"/>
            </a:spcBef>
            <a:spcAft>
              <a:spcPct val="35000"/>
            </a:spcAft>
            <a:buNone/>
          </a:pPr>
          <a:r>
            <a:rPr lang="he-IL" sz="1800" b="0" i="0" kern="1200" dirty="0"/>
            <a:t>בסיס אובייקטיבי וריאל למבנה השכר.</a:t>
          </a:r>
        </a:p>
        <a:p>
          <a:pPr marL="0" lvl="0" algn="r" defTabSz="1200150" rtl="1">
            <a:lnSpc>
              <a:spcPct val="90000"/>
            </a:lnSpc>
            <a:spcBef>
              <a:spcPct val="0"/>
            </a:spcBef>
            <a:spcAft>
              <a:spcPct val="35000"/>
            </a:spcAft>
            <a:buFont typeface="Arial" panose="020B0604020202020204" pitchFamily="34" charset="0"/>
            <a:buNone/>
          </a:pPr>
          <a:r>
            <a:rPr lang="he-IL" sz="1800" b="0" i="0" kern="1200" dirty="0"/>
            <a:t>קשר בין חשיבות העיסוק לארגון לבין שכר.</a:t>
          </a:r>
        </a:p>
        <a:p>
          <a:pPr marL="0" lvl="0" algn="r" defTabSz="1200150" rtl="1">
            <a:lnSpc>
              <a:spcPct val="90000"/>
            </a:lnSpc>
            <a:spcBef>
              <a:spcPct val="0"/>
            </a:spcBef>
            <a:spcAft>
              <a:spcPct val="35000"/>
            </a:spcAft>
            <a:buFont typeface="Arial" panose="020B0604020202020204" pitchFamily="34" charset="0"/>
            <a:buNone/>
          </a:pPr>
          <a:r>
            <a:rPr lang="he-IL" sz="1800" b="0" i="0" kern="1200" dirty="0"/>
            <a:t>תיקון עיוותי שכר.</a:t>
          </a:r>
        </a:p>
        <a:p>
          <a:pPr marL="0" lvl="0" algn="r" defTabSz="1200150" rtl="1">
            <a:lnSpc>
              <a:spcPct val="90000"/>
            </a:lnSpc>
            <a:spcBef>
              <a:spcPct val="0"/>
            </a:spcBef>
            <a:spcAft>
              <a:spcPct val="35000"/>
            </a:spcAft>
            <a:buFont typeface="Arial" panose="020B0604020202020204" pitchFamily="34" charset="0"/>
            <a:buNone/>
          </a:pPr>
          <a:r>
            <a:rPr lang="he-IL" sz="1800" b="0" i="0" kern="1200" dirty="0"/>
            <a:t>תחושת ההוגנות של העובדים.</a:t>
          </a:r>
          <a:endParaRPr lang="he-IL" sz="1800" kern="1200" dirty="0"/>
        </a:p>
      </dsp:txBody>
      <dsp:txXfrm>
        <a:off x="187838" y="236841"/>
        <a:ext cx="7407761" cy="1751423"/>
      </dsp:txXfrm>
    </dsp:sp>
    <dsp:sp modelId="{D3D48240-9296-4399-AFD2-E0CF17964941}">
      <dsp:nvSpPr>
        <dsp:cNvPr id="0" name=""/>
        <dsp:cNvSpPr/>
      </dsp:nvSpPr>
      <dsp:spPr>
        <a:xfrm>
          <a:off x="0" y="3246080"/>
          <a:ext cx="7968974" cy="3024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0329AA-3DDF-4BE0-BB84-F6B2428E2BFF}">
      <dsp:nvSpPr>
        <dsp:cNvPr id="0" name=""/>
        <dsp:cNvSpPr/>
      </dsp:nvSpPr>
      <dsp:spPr>
        <a:xfrm>
          <a:off x="91376" y="2284634"/>
          <a:ext cx="7604346" cy="1176732"/>
        </a:xfrm>
        <a:prstGeom prst="roundRect">
          <a:avLst/>
        </a:prstGeom>
        <a:solidFill>
          <a:srgbClr val="66003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846" tIns="0" rIns="210846" bIns="0" numCol="1" spcCol="1270" anchor="ctr" anchorCtr="0">
          <a:noAutofi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חקר תפקידים</a:t>
          </a:r>
        </a:p>
        <a:p>
          <a:pPr marL="0" lvl="0" algn="r" defTabSz="1200150" rtl="1">
            <a:lnSpc>
              <a:spcPct val="90000"/>
            </a:lnSpc>
            <a:spcBef>
              <a:spcPct val="0"/>
            </a:spcBef>
            <a:spcAft>
              <a:spcPct val="35000"/>
            </a:spcAft>
            <a:buNone/>
          </a:pPr>
          <a:r>
            <a:rPr lang="he-IL" sz="1800" kern="1200" dirty="0"/>
            <a:t>פירוט דרישות כמותיות מבחינת ידע, מיומנויות יכולות ומאפיינים פסיכולוגיים(אישיות) הנדרשות לביצוע </a:t>
          </a:r>
          <a:r>
            <a:rPr lang="he-IL" sz="1800" kern="1200" dirty="0">
              <a:latin typeface="Georgia"/>
              <a:ea typeface="+mn-ea"/>
              <a:cs typeface="Times New Roman" panose="02020603050405020304" pitchFamily="18" charset="0"/>
            </a:rPr>
            <a:t>התפקיד ברמה מיומנת ומשביעת רצון(</a:t>
          </a:r>
          <a:r>
            <a:rPr lang="en-US" sz="1800" kern="1200" dirty="0">
              <a:latin typeface="Georgia"/>
              <a:ea typeface="+mn-ea"/>
              <a:cs typeface="Times New Roman" panose="02020603050405020304" pitchFamily="18" charset="0"/>
            </a:rPr>
            <a:t>KSAO</a:t>
          </a:r>
          <a:r>
            <a:rPr lang="he-IL" sz="1800" kern="1200" dirty="0">
              <a:latin typeface="Georgia"/>
              <a:ea typeface="+mn-ea"/>
              <a:cs typeface="Times New Roman" panose="02020603050405020304" pitchFamily="18" charset="0"/>
            </a:rPr>
            <a:t>)</a:t>
          </a:r>
        </a:p>
      </dsp:txBody>
      <dsp:txXfrm>
        <a:off x="148819" y="2342077"/>
        <a:ext cx="7489460" cy="1061846"/>
      </dsp:txXfrm>
    </dsp:sp>
    <dsp:sp modelId="{67755F6B-4149-4723-8C22-B87F3371B4C6}">
      <dsp:nvSpPr>
        <dsp:cNvPr id="0" name=""/>
        <dsp:cNvSpPr/>
      </dsp:nvSpPr>
      <dsp:spPr>
        <a:xfrm>
          <a:off x="0" y="4654739"/>
          <a:ext cx="7968974" cy="3024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712188-60FB-4EE8-835B-DA6761D59FA9}">
      <dsp:nvSpPr>
        <dsp:cNvPr id="0" name=""/>
        <dsp:cNvSpPr/>
      </dsp:nvSpPr>
      <dsp:spPr>
        <a:xfrm>
          <a:off x="0" y="3762954"/>
          <a:ext cx="7573076" cy="1218578"/>
        </a:xfrm>
        <a:prstGeom prst="roundRect">
          <a:avLst/>
        </a:prstGeom>
        <a:solidFill>
          <a:srgbClr val="FF33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0846" tIns="0" rIns="210846" bIns="0" numCol="1" spcCol="1270" anchor="ctr" anchorCtr="0">
          <a:noAutofit/>
        </a:bodyPr>
        <a:lstStyle/>
        <a:p>
          <a:pPr marL="0" lvl="0" indent="0" algn="ctr" defTabSz="1155700" rtl="1">
            <a:lnSpc>
              <a:spcPct val="90000"/>
            </a:lnSpc>
            <a:spcBef>
              <a:spcPct val="0"/>
            </a:spcBef>
            <a:spcAft>
              <a:spcPct val="35000"/>
            </a:spcAft>
            <a:buNone/>
          </a:pPr>
          <a:r>
            <a:rPr lang="he-IL" sz="2600" b="1" kern="1200" dirty="0">
              <a:latin typeface="Georgia"/>
              <a:ea typeface="+mn-ea"/>
              <a:cs typeface="Times New Roman" panose="02020603050405020304" pitchFamily="18" charset="0"/>
            </a:rPr>
            <a:t>תיאור תפקידים(עיסוקים)</a:t>
          </a:r>
        </a:p>
        <a:p>
          <a:pPr marL="0" lvl="0" algn="r" defTabSz="1155700" rtl="1">
            <a:lnSpc>
              <a:spcPct val="90000"/>
            </a:lnSpc>
            <a:spcBef>
              <a:spcPct val="0"/>
            </a:spcBef>
            <a:spcAft>
              <a:spcPct val="35000"/>
            </a:spcAft>
            <a:buNone/>
          </a:pPr>
          <a:r>
            <a:rPr lang="he-IL" sz="1800" kern="1200" dirty="0">
              <a:latin typeface="Georgia"/>
              <a:ea typeface="+mn-ea"/>
              <a:cs typeface="Times New Roman" panose="02020603050405020304" pitchFamily="18" charset="0"/>
            </a:rPr>
            <a:t>תיאור הפעילויות וההתנהגויות המבוצעות בתפקיד וכן ,הכלים והאמצעים המסייעים לביצוע התפקיד, כולל גם אחריות התפקיד, יעדים וסביבת עבודה</a:t>
          </a:r>
        </a:p>
      </dsp:txBody>
      <dsp:txXfrm>
        <a:off x="59486" y="3822440"/>
        <a:ext cx="7454104" cy="10996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9DBCD8B-42D2-43E4-92CE-9EE635D08888}" type="datetimeFigureOut">
              <a:rPr lang="he-IL" smtClean="0"/>
              <a:t>ט'/ניסן/תשע"ט</a:t>
            </a:fld>
            <a:endParaRPr lang="he-IL" dirty="0"/>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9276F33-12B1-4CF2-B397-6223B9247FA2}" type="slidenum">
              <a:rPr lang="he-IL" smtClean="0"/>
              <a:t>‹#›</a:t>
            </a:fld>
            <a:endParaRPr lang="he-IL" dirty="0"/>
          </a:p>
        </p:txBody>
      </p:sp>
    </p:spTree>
    <p:extLst>
      <p:ext uri="{BB962C8B-B14F-4D97-AF65-F5344CB8AC3E}">
        <p14:creationId xmlns:p14="http://schemas.microsoft.com/office/powerpoint/2010/main" val="36801935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מציין מיקום של תמונת שקופית 1">
            <a:extLst>
              <a:ext uri="{FF2B5EF4-FFF2-40B4-BE49-F238E27FC236}">
                <a16:creationId xmlns:a16="http://schemas.microsoft.com/office/drawing/2014/main" id="{66950477-A042-471D-B751-1E122BF7814F}"/>
              </a:ext>
            </a:extLst>
          </p:cNvPr>
          <p:cNvSpPr>
            <a:spLocks noGrp="1" noRot="1" noChangeAspect="1" noChangeArrowheads="1" noTextEdit="1"/>
          </p:cNvSpPr>
          <p:nvPr>
            <p:ph type="sldImg"/>
          </p:nvPr>
        </p:nvSpPr>
        <p:spPr>
          <a:ln/>
        </p:spPr>
      </p:sp>
      <p:sp>
        <p:nvSpPr>
          <p:cNvPr id="24579" name="מציין מיקום של הערות 2">
            <a:extLst>
              <a:ext uri="{FF2B5EF4-FFF2-40B4-BE49-F238E27FC236}">
                <a16:creationId xmlns:a16="http://schemas.microsoft.com/office/drawing/2014/main" id="{06B47630-A7CD-48F3-B43A-B4A7961D58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he-IL" altLang="he-IL" dirty="0"/>
              <a:t>קצת קשה לתאר במילים את התרבות הארגונית, זה נסיון המתווסף לדוגמאות.</a:t>
            </a:r>
          </a:p>
        </p:txBody>
      </p:sp>
      <p:sp>
        <p:nvSpPr>
          <p:cNvPr id="24580" name="מציין מיקום של מספר שקופית 3">
            <a:extLst>
              <a:ext uri="{FF2B5EF4-FFF2-40B4-BE49-F238E27FC236}">
                <a16:creationId xmlns:a16="http://schemas.microsoft.com/office/drawing/2014/main" id="{CC2E47E8-EAC8-41DA-9954-326F37B7DF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l" defTabSz="914400" rtl="1" eaLnBrk="1" fontAlgn="auto" latinLnBrk="0" hangingPunct="1">
              <a:lnSpc>
                <a:spcPct val="100000"/>
              </a:lnSpc>
              <a:spcBef>
                <a:spcPct val="0"/>
              </a:spcBef>
              <a:spcAft>
                <a:spcPts val="0"/>
              </a:spcAft>
              <a:buClrTx/>
              <a:buSzTx/>
              <a:buFontTx/>
              <a:buNone/>
              <a:tabLst/>
              <a:defRPr/>
            </a:pPr>
            <a:fld id="{F9A5CD62-637B-4705-BBAE-56138C0EB1F1}" type="slidenum">
              <a:rPr kumimoji="0" lang="he-IL" altLang="he-I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1" eaLnBrk="1" fontAlgn="auto" latinLnBrk="0" hangingPunct="1">
                <a:lnSpc>
                  <a:spcPct val="100000"/>
                </a:lnSpc>
                <a:spcBef>
                  <a:spcPct val="0"/>
                </a:spcBef>
                <a:spcAft>
                  <a:spcPts val="0"/>
                </a:spcAft>
                <a:buClrTx/>
                <a:buSzTx/>
                <a:buFontTx/>
                <a:buNone/>
                <a:tabLst/>
                <a:defRPr/>
              </a:pPr>
              <a:t>1</a:t>
            </a:fld>
            <a:endParaRPr kumimoji="0" lang="en-US" altLang="he-I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3683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E08DA2E-15E5-4BF7-9DDA-B66FF9B5D1B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4DA356B4-1799-4986-81C8-27BE04D57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9947AB0E-111D-4C67-9476-B5DAA21A132B}"/>
              </a:ext>
            </a:extLst>
          </p:cNvPr>
          <p:cNvSpPr>
            <a:spLocks noGrp="1"/>
          </p:cNvSpPr>
          <p:nvPr>
            <p:ph type="dt" sz="half" idx="10"/>
          </p:nvPr>
        </p:nvSpPr>
        <p:spPr/>
        <p:txBody>
          <a:bodyPr/>
          <a:lstStyle/>
          <a:p>
            <a:fld id="{A5E92B86-603C-481F-99C5-2094EB1E0D4F}"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EECACF81-CE70-4886-8291-F2734CFC5509}"/>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DB19919E-35F4-472C-AD17-490AD61D8CE2}"/>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357550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CEF76C5-263E-4D06-9209-23E4BCE353FC}"/>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AF8CA67C-991C-4EDD-A776-A9A04763D4E9}"/>
              </a:ext>
            </a:extLst>
          </p:cNvPr>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D330A3B6-18CE-43AB-9B3D-4DF1C4CB0941}"/>
              </a:ext>
            </a:extLst>
          </p:cNvPr>
          <p:cNvSpPr>
            <a:spLocks noGrp="1"/>
          </p:cNvSpPr>
          <p:nvPr>
            <p:ph type="dt" sz="half" idx="10"/>
          </p:nvPr>
        </p:nvSpPr>
        <p:spPr/>
        <p:txBody>
          <a:bodyPr/>
          <a:lstStyle/>
          <a:p>
            <a:fld id="{EAC7BABB-B693-49AE-9DC5-E293BFAED764}"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CCBFA93D-50D7-4E33-B6D9-A1BD0D9EB6D4}"/>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3C188E19-01A9-401C-A3B5-39575AEB7574}"/>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22810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E946AC9D-99EE-483D-BE7B-CEB87757CFCF}"/>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9954677-75C7-4894-A997-EFF9E4574A1E}"/>
              </a:ext>
            </a:extLst>
          </p:cNvPr>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342C90E-6F3E-43BC-BE5E-47CFA034BF17}"/>
              </a:ext>
            </a:extLst>
          </p:cNvPr>
          <p:cNvSpPr>
            <a:spLocks noGrp="1"/>
          </p:cNvSpPr>
          <p:nvPr>
            <p:ph type="dt" sz="half" idx="10"/>
          </p:nvPr>
        </p:nvSpPr>
        <p:spPr/>
        <p:txBody>
          <a:bodyPr/>
          <a:lstStyle/>
          <a:p>
            <a:fld id="{DC14D66C-B152-40BE-9167-1FC5257AD631}"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3E58E8B4-F9FF-401F-9560-0091FAC2B6B4}"/>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945907C7-6D1F-42A8-9813-8DAF5CCE1224}"/>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2036984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6"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3" y="2733709"/>
            <a:ext cx="8092357" cy="1373070"/>
          </a:xfrm>
        </p:spPr>
        <p:txBody>
          <a:bodyPr anchor="b">
            <a:noAutofit/>
          </a:bodyPr>
          <a:lstStyle>
            <a:lvl1pPr algn="r">
              <a:defRPr sz="48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680322" y="4394041"/>
            <a:ext cx="8144135"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a:xfrm>
            <a:off x="6074207" y="5936189"/>
            <a:ext cx="2743200" cy="365125"/>
          </a:xfrm>
        </p:spPr>
        <p:txBody>
          <a:bodyPr/>
          <a:lstStyle/>
          <a:p>
            <a:fld id="{EB00B92E-8D52-4826-BA28-9521C41776B2}" type="datetime8">
              <a:rPr lang="he-IL" smtClean="0"/>
              <a:t>14 אפריל 19</a:t>
            </a:fld>
            <a:endParaRPr lang="he-IL" dirty="0"/>
          </a:p>
        </p:txBody>
      </p:sp>
      <p:sp>
        <p:nvSpPr>
          <p:cNvPr id="5" name="Footer Placeholder 4"/>
          <p:cNvSpPr>
            <a:spLocks noGrp="1"/>
          </p:cNvSpPr>
          <p:nvPr>
            <p:ph type="ftr" sz="quarter" idx="11"/>
          </p:nvPr>
        </p:nvSpPr>
        <p:spPr>
          <a:xfrm>
            <a:off x="711202" y="5936190"/>
            <a:ext cx="5362221" cy="365125"/>
          </a:xfrm>
        </p:spPr>
        <p:txBody>
          <a:bodyPr/>
          <a:lstStyle/>
          <a:p>
            <a:endParaRPr lang="he-IL" dirty="0"/>
          </a:p>
        </p:txBody>
      </p:sp>
      <p:sp>
        <p:nvSpPr>
          <p:cNvPr id="6" name="Slide Number Placeholder 5"/>
          <p:cNvSpPr>
            <a:spLocks noGrp="1"/>
          </p:cNvSpPr>
          <p:nvPr>
            <p:ph type="sldNum" sz="quarter" idx="12"/>
          </p:nvPr>
        </p:nvSpPr>
        <p:spPr>
          <a:xfrm>
            <a:off x="9347200" y="2750337"/>
            <a:ext cx="1827057" cy="1356442"/>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444468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grpSp>
        <p:nvGrpSpPr>
          <p:cNvPr id="27" name="Group 26"/>
          <p:cNvGrpSpPr/>
          <p:nvPr/>
        </p:nvGrpSpPr>
        <p:grpSpPr>
          <a:xfrm>
            <a:off x="0" y="609601"/>
            <a:ext cx="1221595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4075968A-AD78-4A08-8919-B9D52B1921D3}" type="datetime8">
              <a:rPr lang="he-IL" smtClean="0"/>
              <a:t>14 אפריל 19</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42041560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grpSp>
        <p:nvGrpSpPr>
          <p:cNvPr id="18" name="Group 17"/>
          <p:cNvGrpSpPr/>
          <p:nvPr/>
        </p:nvGrpSpPr>
        <p:grpSpPr>
          <a:xfrm>
            <a:off x="0" y="2728433"/>
            <a:ext cx="1221595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2869895"/>
            <a:ext cx="9185533" cy="1090788"/>
          </a:xfrm>
        </p:spPr>
        <p:txBody>
          <a:bodyPr anchor="ctr">
            <a:normAutofit/>
          </a:bodyPr>
          <a:lstStyle>
            <a:lvl1pPr algn="r">
              <a:defRPr sz="3600"/>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08852" y="4232173"/>
            <a:ext cx="9185533"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a:xfrm>
            <a:off x="7154413" y="5936189"/>
            <a:ext cx="2743200" cy="365125"/>
          </a:xfrm>
        </p:spPr>
        <p:txBody>
          <a:bodyPr/>
          <a:lstStyle/>
          <a:p>
            <a:fld id="{B38C452F-BD1D-4C14-B174-D2BEE3237677}" type="datetime8">
              <a:rPr lang="he-IL" smtClean="0"/>
              <a:t>14 אפריל 19</a:t>
            </a:fld>
            <a:endParaRPr lang="he-IL" dirty="0"/>
          </a:p>
        </p:txBody>
      </p:sp>
      <p:sp>
        <p:nvSpPr>
          <p:cNvPr id="5" name="Footer Placeholder 4"/>
          <p:cNvSpPr>
            <a:spLocks noGrp="1"/>
          </p:cNvSpPr>
          <p:nvPr>
            <p:ph type="ftr" sz="quarter" idx="11"/>
          </p:nvPr>
        </p:nvSpPr>
        <p:spPr>
          <a:xfrm>
            <a:off x="711201" y="5936190"/>
            <a:ext cx="6446231" cy="365125"/>
          </a:xfrm>
        </p:spPr>
        <p:txBody>
          <a:bodyPr/>
          <a:lstStyle/>
          <a:p>
            <a:endParaRPr lang="he-IL" dirty="0"/>
          </a:p>
        </p:txBody>
      </p:sp>
      <p:sp>
        <p:nvSpPr>
          <p:cNvPr id="6" name="Slide Number Placeholder 5"/>
          <p:cNvSpPr>
            <a:spLocks noGrp="1"/>
          </p:cNvSpPr>
          <p:nvPr>
            <p:ph type="sldNum" sz="quarter" idx="12"/>
          </p:nvPr>
        </p:nvSpPr>
        <p:spPr>
          <a:xfrm>
            <a:off x="10475251" y="286989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234010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1200" y="753228"/>
            <a:ext cx="9183187" cy="1080938"/>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711201" y="2336873"/>
            <a:ext cx="4477199"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5414838" y="2336873"/>
            <a:ext cx="4479548" cy="3599316"/>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462ECE30-7050-4A07-A413-7AC89116171E}"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431032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grpSp>
        <p:nvGrpSpPr>
          <p:cNvPr id="28" name="Group 27"/>
          <p:cNvGrpSpPr/>
          <p:nvPr/>
        </p:nvGrpSpPr>
        <p:grpSpPr>
          <a:xfrm>
            <a:off x="0" y="609601"/>
            <a:ext cx="1221595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31"/>
            <a:ext cx="9195379" cy="1080937"/>
          </a:xfrm>
        </p:spPr>
        <p:txBody>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014651" y="2336875"/>
            <a:ext cx="419344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708852" y="3030010"/>
            <a:ext cx="4489393"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5710195" y="2336873"/>
            <a:ext cx="4194036"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5414839" y="3030010"/>
            <a:ext cx="4489392" cy="2906179"/>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1F6C8032-F83F-41D5-9CBD-5BCD6D879221}" type="datetime8">
              <a:rPr lang="he-IL" smtClean="0"/>
              <a:t>14 אפריל 19</a:t>
            </a:fld>
            <a:endParaRPr lang="he-IL" dirty="0"/>
          </a:p>
        </p:txBody>
      </p:sp>
      <p:sp>
        <p:nvSpPr>
          <p:cNvPr id="8" name="Footer Placeholder 7"/>
          <p:cNvSpPr>
            <a:spLocks noGrp="1"/>
          </p:cNvSpPr>
          <p:nvPr>
            <p:ph type="ftr" sz="quarter" idx="11"/>
          </p:nvPr>
        </p:nvSpPr>
        <p:spPr/>
        <p:txBody>
          <a:bodyPr/>
          <a:lstStyle/>
          <a:p>
            <a:endParaRPr lang="he-IL" dirty="0"/>
          </a:p>
        </p:txBody>
      </p:sp>
      <p:sp>
        <p:nvSpPr>
          <p:cNvPr id="9" name="Slide Number Placeholder 8"/>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747896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grpSp>
        <p:nvGrpSpPr>
          <p:cNvPr id="15" name="Group 14"/>
          <p:cNvGrpSpPr/>
          <p:nvPr/>
        </p:nvGrpSpPr>
        <p:grpSpPr>
          <a:xfrm>
            <a:off x="0" y="609601"/>
            <a:ext cx="1221595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0E043E50-0C96-47BA-BCEA-C8EA33C1FF12}"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279084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10289623" y="1973262"/>
            <a:ext cx="1926336" cy="144270"/>
          </a:xfrm>
          <a:prstGeom prst="rect">
            <a:avLst/>
          </a:prstGeom>
        </p:spPr>
      </p:pic>
      <p:sp>
        <p:nvSpPr>
          <p:cNvPr id="14" name="Rectangle 13"/>
          <p:cNvSpPr/>
          <p:nvPr/>
        </p:nvSpPr>
        <p:spPr>
          <a:xfrm>
            <a:off x="10281026" y="609600"/>
            <a:ext cx="1910975"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4F58FEE-640C-490F-AFFF-D18E8778D870}" type="datetime8">
              <a:rPr lang="he-IL" smtClean="0"/>
              <a:t>14 אפריל 19</a:t>
            </a:fld>
            <a:endParaRPr lang="he-IL" dirty="0"/>
          </a:p>
        </p:txBody>
      </p:sp>
      <p:sp>
        <p:nvSpPr>
          <p:cNvPr id="3" name="Footer Placeholder 2"/>
          <p:cNvSpPr>
            <a:spLocks noGrp="1"/>
          </p:cNvSpPr>
          <p:nvPr>
            <p:ph type="ftr" sz="quarter" idx="11"/>
          </p:nvPr>
        </p:nvSpPr>
        <p:spPr/>
        <p:txBody>
          <a:bodyPr/>
          <a:lstStyle/>
          <a:p>
            <a:endParaRPr lang="he-IL" dirty="0"/>
          </a:p>
        </p:txBody>
      </p:sp>
      <p:sp>
        <p:nvSpPr>
          <p:cNvPr id="4" name="Slide Number Placeholder 3"/>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79440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7"/>
            <a:ext cx="9195379" cy="1080940"/>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685847" y="2336875"/>
            <a:ext cx="5218384" cy="3599313"/>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711201" y="2336874"/>
            <a:ext cx="372832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DD546B01-7D46-434B-97E3-C98305CCAAF0}"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97427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AF9961B-2510-4176-B25F-FB406F5900F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D94D8750-73B7-4E3B-872E-68AD266BF20C}"/>
              </a:ext>
            </a:extLst>
          </p:cNvPr>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A22D3A0-BC35-4E41-A3AA-30BD7B56EF80}"/>
              </a:ext>
            </a:extLst>
          </p:cNvPr>
          <p:cNvSpPr>
            <a:spLocks noGrp="1"/>
          </p:cNvSpPr>
          <p:nvPr>
            <p:ph type="dt" sz="half" idx="10"/>
          </p:nvPr>
        </p:nvSpPr>
        <p:spPr/>
        <p:txBody>
          <a:bodyPr/>
          <a:lstStyle/>
          <a:p>
            <a:fld id="{0A1BA368-9D8B-40BA-99AE-5D620EA71543}"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F21E3306-87E6-4EB9-A587-B9DE540165BC}"/>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30E9FDFA-01D8-4DA7-9A7F-068F11F5F4EF}"/>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501984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grpSp>
        <p:nvGrpSpPr>
          <p:cNvPr id="17" name="Group 16"/>
          <p:cNvGrpSpPr/>
          <p:nvPr/>
        </p:nvGrpSpPr>
        <p:grpSpPr>
          <a:xfrm>
            <a:off x="0" y="609601"/>
            <a:ext cx="1221595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8"/>
            <a:ext cx="9195379" cy="1080938"/>
          </a:xfrm>
        </p:spPr>
        <p:txBody>
          <a:bodyPr anchor="ctr">
            <a:normAutofit/>
          </a:bodyPr>
          <a:lstStyle>
            <a:lvl1pPr>
              <a:defRPr sz="36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4681275" y="2336874"/>
            <a:ext cx="5222956"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708851" y="2336875"/>
            <a:ext cx="373131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6D3A06E1-1ECE-48AE-8A44-E4DAC58F98DC}"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918509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grpSp>
        <p:nvGrpSpPr>
          <p:cNvPr id="20" name="Group 19"/>
          <p:cNvGrpSpPr/>
          <p:nvPr/>
        </p:nvGrpSpPr>
        <p:grpSpPr>
          <a:xfrm>
            <a:off x="0" y="4572001"/>
            <a:ext cx="1221595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1204" y="4711617"/>
            <a:ext cx="9193027" cy="544482"/>
          </a:xfrm>
        </p:spPr>
        <p:txBody>
          <a:bodyPr anchor="b">
            <a:normAutofit/>
          </a:bodyPr>
          <a:lstStyle>
            <a:lvl1pPr>
              <a:defRPr sz="240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708852" y="609599"/>
            <a:ext cx="919537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לחץ על הסמל כדי להוסיף תמונה</a:t>
            </a:r>
            <a:endParaRPr lang="en-US" dirty="0"/>
          </a:p>
        </p:txBody>
      </p:sp>
      <p:sp>
        <p:nvSpPr>
          <p:cNvPr id="4" name="Text Placeholder 3"/>
          <p:cNvSpPr>
            <a:spLocks noGrp="1"/>
          </p:cNvSpPr>
          <p:nvPr>
            <p:ph type="body" sz="half" idx="2"/>
          </p:nvPr>
        </p:nvSpPr>
        <p:spPr>
          <a:xfrm>
            <a:off x="711202" y="5256099"/>
            <a:ext cx="9193029"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A92E1469-2D15-475A-B100-19A0A97BCECF}"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11311"/>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332115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grpSp>
        <p:nvGrpSpPr>
          <p:cNvPr id="21" name="Group 20"/>
          <p:cNvGrpSpPr/>
          <p:nvPr/>
        </p:nvGrpSpPr>
        <p:grpSpPr>
          <a:xfrm>
            <a:off x="0" y="4572001"/>
            <a:ext cx="1221595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699007" y="609597"/>
            <a:ext cx="9195379" cy="3592750"/>
          </a:xfrm>
        </p:spPr>
        <p:txBody>
          <a:bodyPr anchor="ctr"/>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708851" y="4710340"/>
            <a:ext cx="9185535"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F3845A21-51F8-41CD-9528-227511B5DCE8}"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1161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48157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grpSp>
        <p:nvGrpSpPr>
          <p:cNvPr id="29" name="Group 28"/>
          <p:cNvGrpSpPr/>
          <p:nvPr/>
        </p:nvGrpSpPr>
        <p:grpSpPr>
          <a:xfrm>
            <a:off x="0" y="4572001"/>
            <a:ext cx="1221595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1023895" y="616984"/>
            <a:ext cx="8566863" cy="3036061"/>
          </a:xfrm>
        </p:spPr>
        <p:txBody>
          <a:bodyPr anchor="ctr"/>
          <a:lstStyle>
            <a:lvl1pPr>
              <a:defRPr sz="3200"/>
            </a:lvl1pPr>
          </a:lstStyle>
          <a:p>
            <a:r>
              <a:rPr lang="he-IL"/>
              <a:t>לחץ כדי לערוך סגנון כותרת של תבנית בסיס</a:t>
            </a:r>
            <a:endParaRPr lang="en-US" dirty="0"/>
          </a:p>
        </p:txBody>
      </p:sp>
      <p:sp>
        <p:nvSpPr>
          <p:cNvPr id="12" name="Text Placeholder 3"/>
          <p:cNvSpPr>
            <a:spLocks noGrp="1"/>
          </p:cNvSpPr>
          <p:nvPr>
            <p:ph type="body" sz="half" idx="13"/>
          </p:nvPr>
        </p:nvSpPr>
        <p:spPr>
          <a:xfrm>
            <a:off x="1319252" y="3660763"/>
            <a:ext cx="798364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4" name="Text Placeholder 3"/>
          <p:cNvSpPr>
            <a:spLocks noGrp="1"/>
          </p:cNvSpPr>
          <p:nvPr>
            <p:ph type="body" sz="half" idx="2"/>
          </p:nvPr>
        </p:nvSpPr>
        <p:spPr>
          <a:xfrm>
            <a:off x="708852" y="4710340"/>
            <a:ext cx="9205225"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8CAE15A6-B866-4ACE-8457-E6F07A10E246}"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09927"/>
            <a:ext cx="1533115" cy="1090789"/>
          </a:xfrm>
        </p:spPr>
        <p:txBody>
          <a:bodyPr/>
          <a:lstStyle/>
          <a:p>
            <a:fld id="{DAF22AC9-109E-4E4D-92F9-530E51D9A3A2}" type="slidenum">
              <a:rPr lang="he-IL" smtClean="0"/>
              <a:pPr/>
              <a:t>‹#›</a:t>
            </a:fld>
            <a:endParaRPr lang="he-IL" dirty="0"/>
          </a:p>
        </p:txBody>
      </p:sp>
      <p:sp>
        <p:nvSpPr>
          <p:cNvPr id="27" name="TextBox 26"/>
          <p:cNvSpPr txBox="1"/>
          <p:nvPr/>
        </p:nvSpPr>
        <p:spPr>
          <a:xfrm>
            <a:off x="361243" y="748116"/>
            <a:ext cx="711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9289588" y="2998574"/>
            <a:ext cx="6096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292475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grpSp>
        <p:nvGrpSpPr>
          <p:cNvPr id="22" name="Group 21"/>
          <p:cNvGrpSpPr/>
          <p:nvPr/>
        </p:nvGrpSpPr>
        <p:grpSpPr>
          <a:xfrm>
            <a:off x="0" y="4572001"/>
            <a:ext cx="1221595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1" y="4710340"/>
            <a:ext cx="9195379" cy="589812"/>
          </a:xfrm>
        </p:spPr>
        <p:txBody>
          <a:bodyPr anchor="b"/>
          <a:lstStyle>
            <a:lvl1pPr>
              <a:defRPr sz="3200"/>
            </a:lvl1pPr>
          </a:lstStyle>
          <a:p>
            <a:r>
              <a:rPr lang="he-IL"/>
              <a:t>לחץ כדי לערוך סגנון כותרת של תבנית בסיס</a:t>
            </a:r>
            <a:endParaRPr lang="en-US" dirty="0"/>
          </a:p>
        </p:txBody>
      </p:sp>
      <p:sp>
        <p:nvSpPr>
          <p:cNvPr id="4" name="Text Placeholder 3"/>
          <p:cNvSpPr>
            <a:spLocks noGrp="1"/>
          </p:cNvSpPr>
          <p:nvPr>
            <p:ph type="body" sz="half" idx="2"/>
          </p:nvPr>
        </p:nvSpPr>
        <p:spPr>
          <a:xfrm>
            <a:off x="708852" y="5300150"/>
            <a:ext cx="9195379"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91B63D3D-F099-4D60-9C1A-10E2130C2B02}" type="datetime8">
              <a:rPr lang="he-IL" smtClean="0"/>
              <a:t>14 אפריל 19</a:t>
            </a:fld>
            <a:endParaRPr lang="he-IL" dirty="0"/>
          </a:p>
        </p:txBody>
      </p:sp>
      <p:sp>
        <p:nvSpPr>
          <p:cNvPr id="6" name="Footer Placeholder 5"/>
          <p:cNvSpPr>
            <a:spLocks noGrp="1"/>
          </p:cNvSpPr>
          <p:nvPr>
            <p:ph type="ftr" sz="quarter" idx="11"/>
          </p:nvPr>
        </p:nvSpPr>
        <p:spPr/>
        <p:txBody>
          <a:bodyPr/>
          <a:lstStyle/>
          <a:p>
            <a:endParaRPr lang="he-IL" dirty="0"/>
          </a:p>
        </p:txBody>
      </p:sp>
      <p:sp>
        <p:nvSpPr>
          <p:cNvPr id="7" name="Slide Number Placeholder 6"/>
          <p:cNvSpPr>
            <a:spLocks noGrp="1"/>
          </p:cNvSpPr>
          <p:nvPr>
            <p:ph type="sldNum" sz="quarter" idx="12"/>
          </p:nvPr>
        </p:nvSpPr>
        <p:spPr>
          <a:xfrm>
            <a:off x="10475251" y="4709927"/>
            <a:ext cx="1533115" cy="1090789"/>
          </a:xfrm>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997050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עמודות">
    <p:spTree>
      <p:nvGrpSpPr>
        <p:cNvPr id="1" name=""/>
        <p:cNvGrpSpPr/>
        <p:nvPr/>
      </p:nvGrpSpPr>
      <p:grpSpPr>
        <a:xfrm>
          <a:off x="0" y="0"/>
          <a:ext cx="0" cy="0"/>
          <a:chOff x="0" y="0"/>
          <a:chExt cx="0" cy="0"/>
        </a:xfrm>
      </p:grpSpPr>
      <p:grpSp>
        <p:nvGrpSpPr>
          <p:cNvPr id="23" name="Group 22"/>
          <p:cNvGrpSpPr/>
          <p:nvPr/>
        </p:nvGrpSpPr>
        <p:grpSpPr>
          <a:xfrm>
            <a:off x="0" y="609601"/>
            <a:ext cx="1221595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708852" y="753228"/>
            <a:ext cx="9195379" cy="1080938"/>
          </a:xfrm>
        </p:spPr>
        <p:txBody>
          <a:bodyPr/>
          <a:lstStyle/>
          <a:p>
            <a:r>
              <a:rPr lang="he-IL"/>
              <a:t>לחץ כדי לערוך סגנון כותרת של תבנית בסיס</a:t>
            </a:r>
            <a:endParaRPr lang="en-US" dirty="0"/>
          </a:p>
        </p:txBody>
      </p:sp>
      <p:sp>
        <p:nvSpPr>
          <p:cNvPr id="7" name="Text Placeholder 2"/>
          <p:cNvSpPr>
            <a:spLocks noGrp="1"/>
          </p:cNvSpPr>
          <p:nvPr>
            <p:ph type="body" idx="1"/>
          </p:nvPr>
        </p:nvSpPr>
        <p:spPr>
          <a:xfrm>
            <a:off x="710172" y="2329489"/>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8" name="Text Placeholder 3"/>
          <p:cNvSpPr>
            <a:spLocks noGrp="1"/>
          </p:cNvSpPr>
          <p:nvPr>
            <p:ph type="body" sz="half" idx="15"/>
          </p:nvPr>
        </p:nvSpPr>
        <p:spPr>
          <a:xfrm>
            <a:off x="719703" y="3015291"/>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9" name="Text Placeholder 4"/>
          <p:cNvSpPr>
            <a:spLocks noGrp="1"/>
          </p:cNvSpPr>
          <p:nvPr>
            <p:ph type="body" sz="quarter" idx="3"/>
          </p:nvPr>
        </p:nvSpPr>
        <p:spPr>
          <a:xfrm>
            <a:off x="3837884" y="2336873"/>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0" name="Text Placeholder 3"/>
          <p:cNvSpPr>
            <a:spLocks noGrp="1"/>
          </p:cNvSpPr>
          <p:nvPr>
            <p:ph type="body" sz="half" idx="16"/>
          </p:nvPr>
        </p:nvSpPr>
        <p:spPr>
          <a:xfrm>
            <a:off x="3839613" y="3007907"/>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11" name="Text Placeholder 4"/>
          <p:cNvSpPr>
            <a:spLocks noGrp="1"/>
          </p:cNvSpPr>
          <p:nvPr>
            <p:ph type="body" sz="quarter" idx="13"/>
          </p:nvPr>
        </p:nvSpPr>
        <p:spPr>
          <a:xfrm>
            <a:off x="6968181" y="2336873"/>
            <a:ext cx="292608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12" name="Text Placeholder 3"/>
          <p:cNvSpPr>
            <a:spLocks noGrp="1"/>
          </p:cNvSpPr>
          <p:nvPr>
            <p:ph type="body" sz="half" idx="17"/>
          </p:nvPr>
        </p:nvSpPr>
        <p:spPr>
          <a:xfrm>
            <a:off x="6978027" y="3007906"/>
            <a:ext cx="292608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9EAC8D27-B510-4960-ADC0-C0E96639EFC2}"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427307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עמודת 3 תמונות">
    <p:spTree>
      <p:nvGrpSpPr>
        <p:cNvPr id="1" name=""/>
        <p:cNvGrpSpPr/>
        <p:nvPr/>
      </p:nvGrpSpPr>
      <p:grpSpPr>
        <a:xfrm>
          <a:off x="0" y="0"/>
          <a:ext cx="0" cy="0"/>
          <a:chOff x="0" y="0"/>
          <a:chExt cx="0" cy="0"/>
        </a:xfrm>
      </p:grpSpPr>
      <p:grpSp>
        <p:nvGrpSpPr>
          <p:cNvPr id="34" name="Group 33"/>
          <p:cNvGrpSpPr/>
          <p:nvPr/>
        </p:nvGrpSpPr>
        <p:grpSpPr>
          <a:xfrm>
            <a:off x="0" y="609601"/>
            <a:ext cx="1221595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708852" y="753228"/>
            <a:ext cx="9195379" cy="1080938"/>
          </a:xfrm>
        </p:spPr>
        <p:txBody>
          <a:bodyPr/>
          <a:lstStyle/>
          <a:p>
            <a:r>
              <a:rPr lang="he-IL"/>
              <a:t>לחץ כדי לערוך סגנון כותרת של תבנית בסיס</a:t>
            </a:r>
            <a:endParaRPr lang="en-US" dirty="0"/>
          </a:p>
        </p:txBody>
      </p:sp>
      <p:sp>
        <p:nvSpPr>
          <p:cNvPr id="19" name="Text Placeholder 2"/>
          <p:cNvSpPr>
            <a:spLocks noGrp="1"/>
          </p:cNvSpPr>
          <p:nvPr>
            <p:ph type="body" idx="1"/>
          </p:nvPr>
        </p:nvSpPr>
        <p:spPr>
          <a:xfrm>
            <a:off x="709856" y="4297503"/>
            <a:ext cx="2923009"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0" name="Picture Placeholder 2"/>
          <p:cNvSpPr>
            <a:spLocks noGrp="1" noChangeAspect="1"/>
          </p:cNvSpPr>
          <p:nvPr>
            <p:ph type="pic" idx="15"/>
          </p:nvPr>
        </p:nvSpPr>
        <p:spPr>
          <a:xfrm>
            <a:off x="709856" y="2336873"/>
            <a:ext cx="29230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1" name="Text Placeholder 3"/>
          <p:cNvSpPr>
            <a:spLocks noGrp="1"/>
          </p:cNvSpPr>
          <p:nvPr>
            <p:ph type="body" sz="half" idx="18"/>
          </p:nvPr>
        </p:nvSpPr>
        <p:spPr>
          <a:xfrm>
            <a:off x="709856" y="4873765"/>
            <a:ext cx="292300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2" name="Text Placeholder 4"/>
          <p:cNvSpPr>
            <a:spLocks noGrp="1"/>
          </p:cNvSpPr>
          <p:nvPr>
            <p:ph type="body" sz="quarter" idx="3"/>
          </p:nvPr>
        </p:nvSpPr>
        <p:spPr>
          <a:xfrm>
            <a:off x="3827329" y="4297503"/>
            <a:ext cx="295342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3" name="Picture Placeholder 2"/>
          <p:cNvSpPr>
            <a:spLocks noGrp="1" noChangeAspect="1"/>
          </p:cNvSpPr>
          <p:nvPr>
            <p:ph type="pic" idx="21"/>
          </p:nvPr>
        </p:nvSpPr>
        <p:spPr>
          <a:xfrm>
            <a:off x="3827329" y="2336873"/>
            <a:ext cx="295342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4" name="Text Placeholder 3"/>
          <p:cNvSpPr>
            <a:spLocks noGrp="1"/>
          </p:cNvSpPr>
          <p:nvPr>
            <p:ph type="body" sz="half" idx="19"/>
          </p:nvPr>
        </p:nvSpPr>
        <p:spPr>
          <a:xfrm>
            <a:off x="3825977" y="4873764"/>
            <a:ext cx="29573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25" name="Text Placeholder 4"/>
          <p:cNvSpPr>
            <a:spLocks noGrp="1"/>
          </p:cNvSpPr>
          <p:nvPr>
            <p:ph type="body" sz="quarter" idx="13"/>
          </p:nvPr>
        </p:nvSpPr>
        <p:spPr>
          <a:xfrm>
            <a:off x="6974705" y="4297503"/>
            <a:ext cx="292577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26" name="Picture Placeholder 2"/>
          <p:cNvSpPr>
            <a:spLocks noGrp="1" noChangeAspect="1"/>
          </p:cNvSpPr>
          <p:nvPr>
            <p:ph type="pic" idx="22"/>
          </p:nvPr>
        </p:nvSpPr>
        <p:spPr>
          <a:xfrm>
            <a:off x="6974704" y="2336873"/>
            <a:ext cx="292577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dirty="0"/>
              <a:t>לחץ על הסמל כדי להוסיף תמונה</a:t>
            </a:r>
            <a:endParaRPr lang="en-US" dirty="0"/>
          </a:p>
        </p:txBody>
      </p:sp>
      <p:sp>
        <p:nvSpPr>
          <p:cNvPr id="27" name="Text Placeholder 3"/>
          <p:cNvSpPr>
            <a:spLocks noGrp="1"/>
          </p:cNvSpPr>
          <p:nvPr>
            <p:ph type="body" sz="half" idx="20"/>
          </p:nvPr>
        </p:nvSpPr>
        <p:spPr>
          <a:xfrm>
            <a:off x="6974579" y="4873762"/>
            <a:ext cx="2929652"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3" name="Date Placeholder 2"/>
          <p:cNvSpPr>
            <a:spLocks noGrp="1"/>
          </p:cNvSpPr>
          <p:nvPr>
            <p:ph type="dt" sz="half" idx="10"/>
          </p:nvPr>
        </p:nvSpPr>
        <p:spPr/>
        <p:txBody>
          <a:bodyPr/>
          <a:lstStyle/>
          <a:p>
            <a:fld id="{E912104B-6EAA-4D9D-A034-25CF38056508}" type="datetime8">
              <a:rPr lang="he-IL" smtClean="0"/>
              <a:t>14 אפריל 19</a:t>
            </a:fld>
            <a:endParaRPr lang="he-IL" dirty="0"/>
          </a:p>
        </p:txBody>
      </p:sp>
      <p:sp>
        <p:nvSpPr>
          <p:cNvPr id="4" name="Footer Placeholder 3"/>
          <p:cNvSpPr>
            <a:spLocks noGrp="1"/>
          </p:cNvSpPr>
          <p:nvPr>
            <p:ph type="ftr" sz="quarter" idx="11"/>
          </p:nvPr>
        </p:nvSpPr>
        <p:spPr/>
        <p:txBody>
          <a:bodyPr/>
          <a:lstStyle/>
          <a:p>
            <a:endParaRPr lang="he-IL" dirty="0"/>
          </a:p>
        </p:txBody>
      </p:sp>
      <p:sp>
        <p:nvSpPr>
          <p:cNvPr id="5" name="Slide Number Placeholder 4"/>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27440204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grpSp>
        <p:nvGrpSpPr>
          <p:cNvPr id="16" name="Group 15"/>
          <p:cNvGrpSpPr/>
          <p:nvPr/>
        </p:nvGrpSpPr>
        <p:grpSpPr>
          <a:xfrm>
            <a:off x="0" y="609601"/>
            <a:ext cx="1221595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08852" y="753228"/>
            <a:ext cx="9195379" cy="1080938"/>
          </a:xfrm>
        </p:spPr>
        <p:txBody>
          <a:bodyPr/>
          <a:lstStyle>
            <a:lvl1pPr algn="r">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659E5B4-85CB-4445-863C-A35295EEF5F6}" type="datetime8">
              <a:rPr lang="he-IL" smtClean="0"/>
              <a:t>14 אפריל 19</a:t>
            </a:fld>
            <a:endParaRPr lang="he-IL" dirty="0"/>
          </a:p>
        </p:txBody>
      </p:sp>
      <p:sp>
        <p:nvSpPr>
          <p:cNvPr id="5" name="Footer Placeholder 4"/>
          <p:cNvSpPr>
            <a:spLocks noGrp="1"/>
          </p:cNvSpPr>
          <p:nvPr>
            <p:ph type="ftr" sz="quarter" idx="11"/>
          </p:nvPr>
        </p:nvSpPr>
        <p:spPr/>
        <p:txBody>
          <a:bodyPr/>
          <a:lstStyle/>
          <a:p>
            <a:endParaRPr lang="he-IL" dirty="0"/>
          </a:p>
        </p:txBody>
      </p:sp>
      <p:sp>
        <p:nvSpPr>
          <p:cNvPr id="6" name="Slide Number Placeholder 5"/>
          <p:cNvSpPr>
            <a:spLocks noGrp="1"/>
          </p:cNvSpPr>
          <p:nvPr>
            <p:ph type="sldNum" sz="quarter" idx="12"/>
          </p:nvPr>
        </p:nvSpPr>
        <p:spPr/>
        <p:txBody>
          <a:body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4577714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grpSp>
        <p:nvGrpSpPr>
          <p:cNvPr id="14" name="Group 13"/>
          <p:cNvGrpSpPr/>
          <p:nvPr/>
        </p:nvGrpSpPr>
        <p:grpSpPr>
          <a:xfrm rot="5400000">
            <a:off x="7244167" y="2519146"/>
            <a:ext cx="6862555" cy="1824265"/>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9953064" y="609597"/>
            <a:ext cx="1426136" cy="4461936"/>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0322" y="609599"/>
            <a:ext cx="8768479" cy="5326589"/>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a:xfrm>
            <a:off x="6705525" y="5936189"/>
            <a:ext cx="2743200" cy="365125"/>
          </a:xfrm>
        </p:spPr>
        <p:txBody>
          <a:bodyPr/>
          <a:lstStyle/>
          <a:p>
            <a:fld id="{F31B69CB-D21C-499C-B42E-9F48FD359DA9}" type="datetime8">
              <a:rPr lang="he-IL" smtClean="0"/>
              <a:t>14 אפריל 19</a:t>
            </a:fld>
            <a:endParaRPr lang="he-IL" dirty="0"/>
          </a:p>
        </p:txBody>
      </p:sp>
      <p:sp>
        <p:nvSpPr>
          <p:cNvPr id="5" name="Footer Placeholder 4"/>
          <p:cNvSpPr>
            <a:spLocks noGrp="1"/>
          </p:cNvSpPr>
          <p:nvPr>
            <p:ph type="ftr" sz="quarter" idx="11"/>
          </p:nvPr>
        </p:nvSpPr>
        <p:spPr>
          <a:xfrm>
            <a:off x="680322" y="5936190"/>
            <a:ext cx="6025279" cy="365125"/>
          </a:xfrm>
        </p:spPr>
        <p:txBody>
          <a:bodyPr/>
          <a:lstStyle/>
          <a:p>
            <a:endParaRPr lang="he-IL" dirty="0"/>
          </a:p>
        </p:txBody>
      </p:sp>
      <p:sp>
        <p:nvSpPr>
          <p:cNvPr id="6" name="Slide Number Placeholder 5"/>
          <p:cNvSpPr>
            <a:spLocks noGrp="1"/>
          </p:cNvSpPr>
          <p:nvPr>
            <p:ph type="sldNum" sz="quarter" idx="12"/>
          </p:nvPr>
        </p:nvSpPr>
        <p:spPr>
          <a:xfrm>
            <a:off x="9908203" y="5432500"/>
            <a:ext cx="1532848" cy="1273100"/>
          </a:xfrm>
        </p:spPr>
        <p:txBody>
          <a:bodyPr anchor="t"/>
          <a:lstStyle>
            <a:lvl1pPr algn="ctr">
              <a:defRPr/>
            </a:lvl1p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16389748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r>
              <a:rPr lang="he-IL" sz="1600" dirty="0">
                <a:solidFill>
                  <a:srgbClr val="438086"/>
                </a:solidFill>
              </a:rPr>
              <a:t>.</a:t>
            </a:r>
            <a:endParaRPr lang="en-US" sz="1600" dirty="0">
              <a:solidFill>
                <a:srgbClr val="438086"/>
              </a:solidFill>
            </a:endParaRPr>
          </a:p>
        </p:txBody>
      </p:sp>
      <p:sp>
        <p:nvSpPr>
          <p:cNvPr id="17" name="Footer Placeholder 16"/>
          <p:cNvSpPr>
            <a:spLocks noGrp="1"/>
          </p:cNvSpPr>
          <p:nvPr>
            <p:ph type="ftr" sz="quarter" idx="11"/>
          </p:nvPr>
        </p:nvSpPr>
        <p:spPr>
          <a:xfrm>
            <a:off x="7213600" y="4205288"/>
            <a:ext cx="17272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pPr fontAlgn="base">
              <a:spcBef>
                <a:spcPct val="0"/>
              </a:spcBef>
              <a:spcAft>
                <a:spcPct val="0"/>
              </a:spcAft>
              <a:defRPr/>
            </a:pPr>
            <a:fld id="{860C04BA-5FF7-4601-A718-7B2C673CC76D}" type="slidenum">
              <a:rPr lang="he-IL"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42520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7687BD3-4784-4A66-A8C3-6B1DB75C94D9}"/>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7E4B8C07-6018-464E-A939-E939F52201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a:extLst>
              <a:ext uri="{FF2B5EF4-FFF2-40B4-BE49-F238E27FC236}">
                <a16:creationId xmlns:a16="http://schemas.microsoft.com/office/drawing/2014/main" id="{534CA28F-7028-4BDD-896A-513E57708612}"/>
              </a:ext>
            </a:extLst>
          </p:cNvPr>
          <p:cNvSpPr>
            <a:spLocks noGrp="1"/>
          </p:cNvSpPr>
          <p:nvPr>
            <p:ph type="dt" sz="half" idx="10"/>
          </p:nvPr>
        </p:nvSpPr>
        <p:spPr/>
        <p:txBody>
          <a:bodyPr/>
          <a:lstStyle/>
          <a:p>
            <a:fld id="{5EA01369-34A1-49D6-92CD-D03731B14766}"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CB24855F-8F39-4AE8-8701-32C6C77C6756}"/>
              </a:ext>
            </a:extLst>
          </p:cNvPr>
          <p:cNvSpPr>
            <a:spLocks noGrp="1"/>
          </p:cNvSpPr>
          <p:nvPr>
            <p:ph type="ftr" sz="quarter" idx="11"/>
          </p:nvPr>
        </p:nvSpPr>
        <p:spPr/>
        <p:txBody>
          <a:bodyPr/>
          <a:lstStyle/>
          <a:p>
            <a:endParaRPr lang="he-IL" dirty="0"/>
          </a:p>
        </p:txBody>
      </p:sp>
      <p:sp>
        <p:nvSpPr>
          <p:cNvPr id="6" name="מציין מיקום של מספר שקופית 5">
            <a:extLst>
              <a:ext uri="{FF2B5EF4-FFF2-40B4-BE49-F238E27FC236}">
                <a16:creationId xmlns:a16="http://schemas.microsoft.com/office/drawing/2014/main" id="{0067A38B-3ACE-495C-850F-6814FC7FB9B5}"/>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42811984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729708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5194616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2311575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r>
              <a:rPr lang="he-IL" dirty="0">
                <a:solidFill>
                  <a:srgbClr val="438086"/>
                </a:solidFill>
              </a:rPr>
              <a:t>.</a:t>
            </a:r>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42472345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r>
              <a:rPr lang="he-IL" dirty="0">
                <a:solidFill>
                  <a:srgbClr val="438086"/>
                </a:solidFill>
              </a:rPr>
              <a:t>.</a:t>
            </a:r>
            <a:endParaRPr lang="en-US" dirty="0">
              <a:solidFill>
                <a:srgbClr val="438086"/>
              </a:solidFill>
            </a:endParaRPr>
          </a:p>
        </p:txBody>
      </p:sp>
      <p:sp>
        <p:nvSpPr>
          <p:cNvPr id="4" name="Footer Placeholder 3"/>
          <p:cNvSpPr>
            <a:spLocks noGrp="1"/>
          </p:cNvSpPr>
          <p:nvPr>
            <p:ph type="ftr" sz="quarter" idx="11"/>
          </p:nvPr>
        </p:nvSpPr>
        <p:spPr>
          <a:xfrm>
            <a:off x="7010400" y="612648"/>
            <a:ext cx="176784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10899648" y="2272"/>
            <a:ext cx="1016000" cy="365760"/>
          </a:xfrm>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0754285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2947971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649405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796865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7690879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73445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625274-24FD-4600-AA3E-9555A747EDDA}"/>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7F41BD7-43EA-4DFA-8B62-306B0CFB8CA4}"/>
              </a:ext>
            </a:extLst>
          </p:cNvPr>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9C028E74-9157-46C6-A81D-79F8405662B3}"/>
              </a:ext>
            </a:extLst>
          </p:cNvPr>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4084887C-4E91-4F0E-B381-7C7CD07F3086}"/>
              </a:ext>
            </a:extLst>
          </p:cNvPr>
          <p:cNvSpPr>
            <a:spLocks noGrp="1"/>
          </p:cNvSpPr>
          <p:nvPr>
            <p:ph type="dt" sz="half" idx="10"/>
          </p:nvPr>
        </p:nvSpPr>
        <p:spPr/>
        <p:txBody>
          <a:bodyPr/>
          <a:lstStyle/>
          <a:p>
            <a:fld id="{49E7A9D8-59F7-4549-B02B-35695C764743}" type="datetime8">
              <a:rPr lang="he-IL" smtClean="0"/>
              <a:t>14 אפריל 19</a:t>
            </a:fld>
            <a:endParaRPr lang="he-IL" dirty="0"/>
          </a:p>
        </p:txBody>
      </p:sp>
      <p:sp>
        <p:nvSpPr>
          <p:cNvPr id="6" name="מציין מיקום של כותרת תחתונה 5">
            <a:extLst>
              <a:ext uri="{FF2B5EF4-FFF2-40B4-BE49-F238E27FC236}">
                <a16:creationId xmlns:a16="http://schemas.microsoft.com/office/drawing/2014/main" id="{A25FCEB2-C84E-42A9-842D-1682A277E893}"/>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1625538B-273D-471E-A4A3-F172C1D80678}"/>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316551563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xfrm>
            <a:off x="8041855" y="6578600"/>
            <a:ext cx="4150147" cy="279400"/>
          </a:xfrm>
          <a:prstGeom prst="rect">
            <a:avLst/>
          </a:prstGeom>
          <a:ln/>
        </p:spPr>
        <p:txBody>
          <a:bodyPr/>
          <a:lstStyle>
            <a:lvl1pPr>
              <a:defRPr/>
            </a:lvl1pPr>
          </a:lstStyle>
          <a:p>
            <a:pPr>
              <a:defRPr/>
            </a:pPr>
            <a:endParaRPr lang="en-US" dirty="0">
              <a:solidFill>
                <a:srgbClr val="438086"/>
              </a:solidFill>
            </a:endParaRPr>
          </a:p>
        </p:txBody>
      </p:sp>
      <p:sp>
        <p:nvSpPr>
          <p:cNvPr id="5" name="Rectangle 11"/>
          <p:cNvSpPr>
            <a:spLocks noGrp="1" noChangeArrowheads="1"/>
          </p:cNvSpPr>
          <p:nvPr>
            <p:ph type="sldNum" sz="quarter" idx="11"/>
          </p:nvPr>
        </p:nvSpPr>
        <p:spPr>
          <a:ln/>
        </p:spPr>
        <p:txBody>
          <a:bodyPr/>
          <a:lstStyle>
            <a:lvl1pPr>
              <a:defRPr/>
            </a:lvl1pPr>
          </a:lstStyle>
          <a:p>
            <a:pPr>
              <a:defRPr/>
            </a:pPr>
            <a:r>
              <a:rPr lang="he-IL" dirty="0"/>
              <a:t>שקופית </a:t>
            </a:r>
            <a:fld id="{28E6653C-A3DD-492B-B87B-AA01777B9B80}" type="slidenum">
              <a:rPr lang="he-IL"/>
              <a:pPr>
                <a:defRPr/>
              </a:pPr>
              <a:t>‹#›</a:t>
            </a:fld>
            <a:endParaRPr lang="en-US" dirty="0"/>
          </a:p>
        </p:txBody>
      </p:sp>
    </p:spTree>
    <p:extLst>
      <p:ext uri="{BB962C8B-B14F-4D97-AF65-F5344CB8AC3E}">
        <p14:creationId xmlns:p14="http://schemas.microsoft.com/office/powerpoint/2010/main" val="10223843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914400" y="609600"/>
            <a:ext cx="10363200" cy="54864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4"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2ADB90-D9DB-4C67-98C9-84F7EA3A2E8D}"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068981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914400" y="609600"/>
            <a:ext cx="10363200" cy="1143000"/>
          </a:xfrm>
        </p:spPr>
        <p:txBody>
          <a:bodyPr/>
          <a:lstStyle/>
          <a:p>
            <a:r>
              <a:rPr lang="he-IL"/>
              <a:t>לחץ כדי לערוך סגנון כותרת של תבנית בסיס</a:t>
            </a:r>
          </a:p>
        </p:txBody>
      </p:sp>
      <p:sp>
        <p:nvSpPr>
          <p:cNvPr id="3" name="מציין מיקום תוכן 2"/>
          <p:cNvSpPr>
            <a:spLocks noGrp="1"/>
          </p:cNvSpPr>
          <p:nvPr>
            <p:ph sz="quarter" idx="1"/>
          </p:nvPr>
        </p:nvSpPr>
        <p:spPr>
          <a:xfrm>
            <a:off x="9144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9144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תוכן 5"/>
          <p:cNvSpPr>
            <a:spLocks noGrp="1"/>
          </p:cNvSpPr>
          <p:nvPr>
            <p:ph sz="quarter" idx="4"/>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8"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CB8F68-63CF-4662-8118-82D80261BC4A}"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129498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cSld name="כותרת, טקסט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9144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Rectangle 4"/>
          <p:cNvSpPr>
            <a:spLocks noGrp="1" noChangeArrowheads="1"/>
          </p:cNvSpPr>
          <p:nvPr>
            <p:ph type="dt" sz="half" idx="10"/>
          </p:nvPr>
        </p:nvSpPr>
        <p:spPr>
          <a:xfrm rot="16200000">
            <a:off x="10474869"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7" name="Rectangle 5"/>
          <p:cNvSpPr>
            <a:spLocks noGrp="1" noChangeArrowheads="1"/>
          </p:cNvSpPr>
          <p:nvPr>
            <p:ph type="ftr" sz="quarter" idx="11"/>
          </p:nvPr>
        </p:nvSpPr>
        <p:spPr>
          <a:xfrm rot="16200000">
            <a:off x="10510428"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D1988BB-789D-4C3A-8C76-08F1BD0F9A2F}"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337300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endParaRPr lang="en-US"/>
          </a:p>
        </p:txBody>
      </p:sp>
      <p:sp>
        <p:nvSpPr>
          <p:cNvPr id="3" name="מציין מיקום של טבלה 2"/>
          <p:cNvSpPr>
            <a:spLocks noGrp="1"/>
          </p:cNvSpPr>
          <p:nvPr>
            <p:ph type="tbl" idx="1"/>
          </p:nvPr>
        </p:nvSpPr>
        <p:spPr>
          <a:xfrm>
            <a:off x="609600" y="1600201"/>
            <a:ext cx="10972800" cy="4525963"/>
          </a:xfrm>
        </p:spPr>
        <p:txBody>
          <a:bodyPr/>
          <a:lstStyle/>
          <a:p>
            <a:pPr lvl="0"/>
            <a:r>
              <a:rPr lang="he-IL" noProof="0" dirty="0"/>
              <a:t>לחץ על הסמל כדי להוסיף טבלה</a:t>
            </a:r>
            <a:endParaRPr lang="en-US" noProof="0" dirty="0"/>
          </a:p>
        </p:txBody>
      </p:sp>
      <p:sp>
        <p:nvSpPr>
          <p:cNvPr id="4" name="מציין מיקום של תאריך 3">
            <a:extLst>
              <a:ext uri="{FF2B5EF4-FFF2-40B4-BE49-F238E27FC236}">
                <a16:creationId xmlns:a16="http://schemas.microsoft.com/office/drawing/2014/main" id="{7DC9C55D-CDD8-4A17-89D2-2C3DE2B89333}"/>
              </a:ext>
            </a:extLst>
          </p:cNvPr>
          <p:cNvSpPr>
            <a:spLocks noGrp="1"/>
          </p:cNvSpPr>
          <p:nvPr>
            <p:ph type="dt" sz="half" idx="10"/>
          </p:nvPr>
        </p:nvSpPr>
        <p:spPr/>
        <p:txBody>
          <a:bodyPr/>
          <a:lstStyle>
            <a:lvl1pPr>
              <a:defRPr/>
            </a:lvl1pPr>
          </a:lstStyle>
          <a:p>
            <a:pPr>
              <a:defRPr/>
            </a:pPr>
            <a:endParaRPr lang="en-US" dirty="0">
              <a:solidFill>
                <a:srgbClr val="438086"/>
              </a:solidFill>
            </a:endParaRPr>
          </a:p>
        </p:txBody>
      </p:sp>
      <p:sp>
        <p:nvSpPr>
          <p:cNvPr id="5" name="מציין מיקום של כותרת תחתונה 4">
            <a:extLst>
              <a:ext uri="{FF2B5EF4-FFF2-40B4-BE49-F238E27FC236}">
                <a16:creationId xmlns:a16="http://schemas.microsoft.com/office/drawing/2014/main" id="{3BDA1590-B7FC-4CD4-AF1B-2CBD587ACCB3}"/>
              </a:ext>
            </a:extLst>
          </p:cNvPr>
          <p:cNvSpPr>
            <a:spLocks noGrp="1"/>
          </p:cNvSpPr>
          <p:nvPr>
            <p:ph type="ftr" sz="quarter" idx="11"/>
          </p:nvPr>
        </p:nvSpPr>
        <p:spPr/>
        <p:txBody>
          <a:bodyPr/>
          <a:lstStyle>
            <a:lvl1pPr>
              <a:defRPr/>
            </a:lvl1pPr>
          </a:lstStyle>
          <a:p>
            <a:pPr>
              <a:defRPr/>
            </a:pPr>
            <a:endParaRPr lang="en-US" dirty="0">
              <a:solidFill>
                <a:srgbClr val="438086"/>
              </a:solidFill>
            </a:endParaRPr>
          </a:p>
        </p:txBody>
      </p:sp>
      <p:sp>
        <p:nvSpPr>
          <p:cNvPr id="6" name="מציין מיקום של מספר שקופית 5">
            <a:extLst>
              <a:ext uri="{FF2B5EF4-FFF2-40B4-BE49-F238E27FC236}">
                <a16:creationId xmlns:a16="http://schemas.microsoft.com/office/drawing/2014/main" id="{3F8DB65D-1860-4E1B-ACBA-1A84D0D47938}"/>
              </a:ext>
            </a:extLst>
          </p:cNvPr>
          <p:cNvSpPr>
            <a:spLocks noGrp="1"/>
          </p:cNvSpPr>
          <p:nvPr>
            <p:ph type="sldNum" sz="quarter" idx="12"/>
          </p:nvPr>
        </p:nvSpPr>
        <p:spPr/>
        <p:txBody>
          <a:bodyPr/>
          <a:lstStyle>
            <a:lvl1pPr>
              <a:defRPr/>
            </a:lvl1pPr>
          </a:lstStyle>
          <a:p>
            <a:pPr>
              <a:defRPr/>
            </a:pPr>
            <a:fld id="{57677549-250D-401C-956B-E20B47E0B5C6}" type="slidenum">
              <a:rPr lang="he-IL" altLang="he-IL" smtClean="0"/>
              <a:pPr>
                <a:defRPr/>
              </a:pPr>
              <a:t>‹#›</a:t>
            </a:fld>
            <a:endParaRPr lang="en-US" altLang="he-IL" dirty="0"/>
          </a:p>
        </p:txBody>
      </p:sp>
    </p:spTree>
    <p:extLst>
      <p:ext uri="{BB962C8B-B14F-4D97-AF65-F5344CB8AC3E}">
        <p14:creationId xmlns:p14="http://schemas.microsoft.com/office/powerpoint/2010/main" val="2879719462"/>
      </p:ext>
    </p:extLst>
  </p:cSld>
  <p:clrMapOvr>
    <a:masterClrMapping/>
  </p:clrMapOvr>
  <p:transition spd="slow">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8" y="3810003"/>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4" name="Rectangle 23"/>
          <p:cNvSpPr/>
          <p:nvPr/>
        </p:nvSpPr>
        <p:spPr>
          <a:xfrm flipV="1">
            <a:off x="7213602"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5" name="Rectangle 24"/>
          <p:cNvSpPr/>
          <p:nvPr/>
        </p:nvSpPr>
        <p:spPr>
          <a:xfrm flipV="1">
            <a:off x="7213602"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0" name="Rectangle 9"/>
          <p:cNvSpPr/>
          <p:nvPr/>
        </p:nvSpPr>
        <p:spPr>
          <a:xfrm>
            <a:off x="2" y="3675530"/>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8" name="Title 7"/>
          <p:cNvSpPr>
            <a:spLocks noGrp="1"/>
          </p:cNvSpPr>
          <p:nvPr>
            <p:ph type="ctrTitle"/>
          </p:nvPr>
        </p:nvSpPr>
        <p:spPr>
          <a:xfrm>
            <a:off x="609600" y="2401890"/>
            <a:ext cx="11277600" cy="1470025"/>
          </a:xfrm>
        </p:spPr>
        <p:txBody>
          <a:bodyPr anchor="b"/>
          <a:lstStyle>
            <a:lvl1pPr>
              <a:defRPr sz="33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28" name="Date Placeholder 27"/>
          <p:cNvSpPr>
            <a:spLocks noGrp="1"/>
          </p:cNvSpPr>
          <p:nvPr>
            <p:ph type="dt" sz="half" idx="10"/>
          </p:nvPr>
        </p:nvSpPr>
        <p:spPr>
          <a:xfrm>
            <a:off x="8940800" y="4206240"/>
            <a:ext cx="1280160" cy="457200"/>
          </a:xfrm>
        </p:spPr>
        <p:txBody>
          <a:bodyPr/>
          <a:lstStyle/>
          <a:p>
            <a:r>
              <a:rPr lang="he-IL" sz="1200" dirty="0">
                <a:solidFill>
                  <a:srgbClr val="438086"/>
                </a:solidFill>
              </a:rPr>
              <a:t>.</a:t>
            </a:r>
            <a:endParaRPr lang="en-US" sz="1200" dirty="0">
              <a:solidFill>
                <a:srgbClr val="438086"/>
              </a:solidFill>
            </a:endParaRPr>
          </a:p>
        </p:txBody>
      </p:sp>
      <p:sp>
        <p:nvSpPr>
          <p:cNvPr id="17" name="Footer Placeholder 16"/>
          <p:cNvSpPr>
            <a:spLocks noGrp="1"/>
          </p:cNvSpPr>
          <p:nvPr>
            <p:ph type="ftr" sz="quarter" idx="11"/>
          </p:nvPr>
        </p:nvSpPr>
        <p:spPr>
          <a:xfrm>
            <a:off x="7213600" y="4205288"/>
            <a:ext cx="1727200" cy="457200"/>
          </a:xfrm>
        </p:spPr>
        <p:txBody>
          <a:bodyPr/>
          <a:lstStyle/>
          <a:p>
            <a:endParaRPr lang="en-US" dirty="0">
              <a:solidFill>
                <a:srgbClr val="438086"/>
              </a:solidFill>
            </a:endParaRPr>
          </a:p>
        </p:txBody>
      </p:sp>
      <p:sp>
        <p:nvSpPr>
          <p:cNvPr id="29" name="Slide Number Placeholder 28"/>
          <p:cNvSpPr>
            <a:spLocks noGrp="1"/>
          </p:cNvSpPr>
          <p:nvPr>
            <p:ph type="sldNum" sz="quarter" idx="12"/>
          </p:nvPr>
        </p:nvSpPr>
        <p:spPr>
          <a:xfrm>
            <a:off x="11093452" y="1136"/>
            <a:ext cx="996949" cy="365760"/>
          </a:xfrm>
        </p:spPr>
        <p:txBody>
          <a:bodyPr/>
          <a:lstStyle>
            <a:lvl1pPr algn="r">
              <a:defRPr sz="1350">
                <a:solidFill>
                  <a:schemeClr val="bg1"/>
                </a:solidFill>
              </a:defRPr>
            </a:lvl1pPr>
          </a:lstStyle>
          <a:p>
            <a:pPr fontAlgn="base">
              <a:spcBef>
                <a:spcPct val="0"/>
              </a:spcBef>
              <a:spcAft>
                <a:spcPct val="0"/>
              </a:spcAft>
              <a:defRPr/>
            </a:pPr>
            <a:fld id="{860C04BA-5FF7-4601-A718-7B2C673CC76D}" type="slidenum">
              <a:rPr lang="he-IL"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87012189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7776043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3"/>
            <a:ext cx="10363200" cy="1362075"/>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963084" y="3367088"/>
            <a:ext cx="10363200" cy="1509712"/>
          </a:xfrm>
        </p:spPr>
        <p:txBody>
          <a:bodyPr anchor="t"/>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15340965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7"/>
            <a:ext cx="5384800" cy="4525963"/>
          </a:xfrm>
        </p:spPr>
        <p:txBody>
          <a:bodyPr/>
          <a:lstStyle>
            <a:lvl1pPr>
              <a:defRPr sz="1500"/>
            </a:lvl1pPr>
            <a:lvl2pPr>
              <a:defRPr sz="1425"/>
            </a:lvl2pPr>
            <a:lvl3pPr>
              <a:defRPr sz="135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2249427"/>
            <a:ext cx="5384800" cy="4525963"/>
          </a:xfrm>
        </p:spPr>
        <p:txBody>
          <a:bodyPr/>
          <a:lstStyle>
            <a:lvl1pPr>
              <a:defRPr sz="1500"/>
            </a:lvl1pPr>
            <a:lvl2pPr>
              <a:defRPr sz="1425"/>
            </a:lvl2pPr>
            <a:lvl3pPr>
              <a:defRPr sz="135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7028006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3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94969" y="2244970"/>
            <a:ext cx="5389033"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r>
              <a:rPr lang="he-IL" dirty="0">
                <a:solidFill>
                  <a:srgbClr val="438086"/>
                </a:solidFill>
              </a:rPr>
              <a:t>.</a:t>
            </a:r>
            <a:endParaRPr lang="en-US" dirty="0">
              <a:solidFill>
                <a:srgbClr val="438086"/>
              </a:solidFill>
            </a:endParaRPr>
          </a:p>
        </p:txBody>
      </p:sp>
      <p:sp>
        <p:nvSpPr>
          <p:cNvPr id="27" name="Slide Number Placeholder 26"/>
          <p:cNvSpPr>
            <a:spLocks noGrp="1"/>
          </p:cNvSpPr>
          <p:nvPr>
            <p:ph type="sldNum" sz="quarter" idx="11"/>
          </p:nvPr>
        </p:nvSpPr>
        <p:spPr/>
        <p:txBody>
          <a:bodyPr rtlCol="0"/>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
        <p:nvSpPr>
          <p:cNvPr id="28" name="Footer Placeholder 27"/>
          <p:cNvSpPr>
            <a:spLocks noGrp="1"/>
          </p:cNvSpPr>
          <p:nvPr>
            <p:ph type="ftr" sz="quarter" idx="12"/>
          </p:nvPr>
        </p:nvSpPr>
        <p:spPr/>
        <p:txBody>
          <a:bodyPr rtlCol="0"/>
          <a:lstStyle/>
          <a:p>
            <a:endParaRPr lang="en-US" dirty="0">
              <a:solidFill>
                <a:srgbClr val="438086"/>
              </a:solidFill>
            </a:endParaRPr>
          </a:p>
        </p:txBody>
      </p:sp>
    </p:spTree>
    <p:extLst>
      <p:ext uri="{BB962C8B-B14F-4D97-AF65-F5344CB8AC3E}">
        <p14:creationId xmlns:p14="http://schemas.microsoft.com/office/powerpoint/2010/main" val="62432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8038D79-3C6C-40A8-87E2-F197090578B5}"/>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6DA6080-F094-422C-BF12-B964CCD5FC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a:extLst>
              <a:ext uri="{FF2B5EF4-FFF2-40B4-BE49-F238E27FC236}">
                <a16:creationId xmlns:a16="http://schemas.microsoft.com/office/drawing/2014/main" id="{3FC9E159-6ED5-431D-A75F-5A332EEDEDC3}"/>
              </a:ext>
            </a:extLst>
          </p:cNvPr>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179E2918-34DD-4BBE-AAFA-947C21DB6F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a:extLst>
              <a:ext uri="{FF2B5EF4-FFF2-40B4-BE49-F238E27FC236}">
                <a16:creationId xmlns:a16="http://schemas.microsoft.com/office/drawing/2014/main" id="{2BD05D1C-5B95-41A0-BAE7-109C9FE9B346}"/>
              </a:ext>
            </a:extLst>
          </p:cNvPr>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F5680116-4011-4E83-BBE7-838C753D2E84}"/>
              </a:ext>
            </a:extLst>
          </p:cNvPr>
          <p:cNvSpPr>
            <a:spLocks noGrp="1"/>
          </p:cNvSpPr>
          <p:nvPr>
            <p:ph type="dt" sz="half" idx="10"/>
          </p:nvPr>
        </p:nvSpPr>
        <p:spPr/>
        <p:txBody>
          <a:bodyPr/>
          <a:lstStyle/>
          <a:p>
            <a:fld id="{C6858196-F41B-465E-A89D-A445C5CCF49C}" type="datetime8">
              <a:rPr lang="he-IL" smtClean="0"/>
              <a:t>14 אפריל 19</a:t>
            </a:fld>
            <a:endParaRPr lang="he-IL" dirty="0"/>
          </a:p>
        </p:txBody>
      </p:sp>
      <p:sp>
        <p:nvSpPr>
          <p:cNvPr id="8" name="מציין מיקום של כותרת תחתונה 7">
            <a:extLst>
              <a:ext uri="{FF2B5EF4-FFF2-40B4-BE49-F238E27FC236}">
                <a16:creationId xmlns:a16="http://schemas.microsoft.com/office/drawing/2014/main" id="{127CF725-9835-40D9-8CD2-7155E5EA1ADE}"/>
              </a:ext>
            </a:extLst>
          </p:cNvPr>
          <p:cNvSpPr>
            <a:spLocks noGrp="1"/>
          </p:cNvSpPr>
          <p:nvPr>
            <p:ph type="ftr" sz="quarter" idx="11"/>
          </p:nvPr>
        </p:nvSpPr>
        <p:spPr/>
        <p:txBody>
          <a:bodyPr/>
          <a:lstStyle/>
          <a:p>
            <a:endParaRPr lang="he-IL" dirty="0"/>
          </a:p>
        </p:txBody>
      </p:sp>
      <p:sp>
        <p:nvSpPr>
          <p:cNvPr id="9" name="מציין מיקום של מספר שקופית 8">
            <a:extLst>
              <a:ext uri="{FF2B5EF4-FFF2-40B4-BE49-F238E27FC236}">
                <a16:creationId xmlns:a16="http://schemas.microsoft.com/office/drawing/2014/main" id="{CD256A22-91E9-446D-A835-DC7CF331DD47}"/>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8928463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3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8778240" y="612648"/>
            <a:ext cx="1276352" cy="457200"/>
          </a:xfrm>
        </p:spPr>
        <p:txBody>
          <a:bodyPr/>
          <a:lstStyle/>
          <a:p>
            <a:r>
              <a:rPr lang="he-IL" dirty="0">
                <a:solidFill>
                  <a:srgbClr val="438086"/>
                </a:solidFill>
              </a:rPr>
              <a:t>.</a:t>
            </a:r>
            <a:endParaRPr lang="en-US" dirty="0">
              <a:solidFill>
                <a:srgbClr val="438086"/>
              </a:solidFill>
            </a:endParaRPr>
          </a:p>
        </p:txBody>
      </p:sp>
      <p:sp>
        <p:nvSpPr>
          <p:cNvPr id="4" name="Footer Placeholder 3"/>
          <p:cNvSpPr>
            <a:spLocks noGrp="1"/>
          </p:cNvSpPr>
          <p:nvPr>
            <p:ph type="ftr" sz="quarter" idx="11"/>
          </p:nvPr>
        </p:nvSpPr>
        <p:spPr>
          <a:xfrm>
            <a:off x="7010400" y="612648"/>
            <a:ext cx="1767840" cy="457200"/>
          </a:xfrm>
        </p:spPr>
        <p:txBody>
          <a:bodyPr/>
          <a:lstStyle/>
          <a:p>
            <a:endParaRPr lang="en-US" dirty="0">
              <a:solidFill>
                <a:srgbClr val="438086"/>
              </a:solidFill>
            </a:endParaRPr>
          </a:p>
        </p:txBody>
      </p:sp>
      <p:sp>
        <p:nvSpPr>
          <p:cNvPr id="5" name="Slide Number Placeholder 4"/>
          <p:cNvSpPr>
            <a:spLocks noGrp="1"/>
          </p:cNvSpPr>
          <p:nvPr>
            <p:ph type="sldNum" sz="quarter" idx="12"/>
          </p:nvPr>
        </p:nvSpPr>
        <p:spPr>
          <a:xfrm>
            <a:off x="10899648" y="2272"/>
            <a:ext cx="1016000" cy="365760"/>
          </a:xfrm>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147228888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3" name="Footer Placeholder 2"/>
          <p:cNvSpPr>
            <a:spLocks noGrp="1"/>
          </p:cNvSpPr>
          <p:nvPr>
            <p:ph type="ftr" sz="quarter" idx="11"/>
          </p:nvPr>
        </p:nvSpPr>
        <p:spPr/>
        <p:txBody>
          <a:bodyPr/>
          <a:lstStyle/>
          <a:p>
            <a:endParaRPr lang="en-US" dirty="0">
              <a:solidFill>
                <a:srgbClr val="438086"/>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5996537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350" b="1"/>
            </a:lvl1pPr>
          </a:lstStyle>
          <a:p>
            <a:r>
              <a:rPr kumimoji="0"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2400"/>
            </a:lvl1pPr>
            <a:lvl2pPr>
              <a:defRPr sz="2100"/>
            </a:lvl2pPr>
            <a:lvl3pPr>
              <a:defRPr sz="1800"/>
            </a:lvl3pPr>
            <a:lvl4pPr>
              <a:defRPr sz="1500"/>
            </a:lvl4pPr>
            <a:lvl5pPr>
              <a:defRPr sz="15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476250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4" y="1109162"/>
            <a:ext cx="782404" cy="4681637"/>
          </a:xfrm>
        </p:spPr>
        <p:txBody>
          <a:bodyPr vert="vert270" lIns="45720" tIns="0" rIns="45720" anchor="t"/>
          <a:lstStyle>
            <a:lvl1pPr algn="ctr">
              <a:buNone/>
              <a:defRPr sz="1500" b="1"/>
            </a:lvl1pPr>
          </a:lstStyle>
          <a:p>
            <a:r>
              <a:rPr kumimoji="0"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2400"/>
            </a:lvl1pPr>
          </a:lstStyle>
          <a:p>
            <a:r>
              <a:rPr kumimoji="0" lang="en-US" dirty="0"/>
              <a:t>Click icon to add picture</a:t>
            </a:r>
          </a:p>
        </p:txBody>
      </p:sp>
      <p:sp>
        <p:nvSpPr>
          <p:cNvPr id="4" name="Text Placeholder 3"/>
          <p:cNvSpPr>
            <a:spLocks noGrp="1"/>
          </p:cNvSpPr>
          <p:nvPr>
            <p:ph type="body" sz="half" idx="2"/>
          </p:nvPr>
        </p:nvSpPr>
        <p:spPr>
          <a:xfrm>
            <a:off x="8117924" y="3274311"/>
            <a:ext cx="3454400" cy="2516489"/>
          </a:xfrm>
        </p:spPr>
        <p:txBody>
          <a:bodyPr lIns="0" tIns="0" rIns="45720" anchor="t"/>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6" name="Footer Placeholder 5"/>
          <p:cNvSpPr>
            <a:spLocks noGrp="1"/>
          </p:cNvSpPr>
          <p:nvPr>
            <p:ph type="ftr" sz="quarter" idx="11"/>
          </p:nvPr>
        </p:nvSpPr>
        <p:spPr/>
        <p:txBody>
          <a:bodyPr/>
          <a:lstStyle/>
          <a:p>
            <a:endParaRPr lang="en-US" dirty="0">
              <a:solidFill>
                <a:srgbClr val="438086"/>
              </a:solidFill>
            </a:endParaRPr>
          </a:p>
        </p:txBody>
      </p:sp>
      <p:sp>
        <p:nvSpPr>
          <p:cNvPr id="7" name="Slide Number Placeholder 6"/>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7306269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348415099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he-IL" dirty="0">
                <a:solidFill>
                  <a:srgbClr val="438086"/>
                </a:solidFill>
              </a:rPr>
              <a:t>.</a:t>
            </a:r>
            <a:endParaRPr lang="en-US" dirty="0">
              <a:solidFill>
                <a:srgbClr val="438086"/>
              </a:solidFill>
            </a:endParaRPr>
          </a:p>
        </p:txBody>
      </p:sp>
      <p:sp>
        <p:nvSpPr>
          <p:cNvPr id="5" name="Footer Placeholder 4"/>
          <p:cNvSpPr>
            <a:spLocks noGrp="1"/>
          </p:cNvSpPr>
          <p:nvPr>
            <p:ph type="ftr" sz="quarter" idx="11"/>
          </p:nvPr>
        </p:nvSpPr>
        <p:spPr/>
        <p:txBody>
          <a:bodyPr/>
          <a:lstStyle/>
          <a:p>
            <a:endParaRPr lang="en-US" dirty="0">
              <a:solidFill>
                <a:srgbClr val="438086"/>
              </a:solidFill>
            </a:endParaRPr>
          </a:p>
        </p:txBody>
      </p:sp>
      <p:sp>
        <p:nvSpPr>
          <p:cNvPr id="6" name="Slide Number Placeholder 5"/>
          <p:cNvSpPr>
            <a:spLocks noGrp="1"/>
          </p:cNvSpPr>
          <p:nvPr>
            <p:ph type="sldNum" sz="quarter" idx="12"/>
          </p:nvPr>
        </p:nvSpPr>
        <p:spPr/>
        <p:txBody>
          <a:bodyPr/>
          <a:lstStyle/>
          <a:p>
            <a:pPr fontAlgn="base">
              <a:spcBef>
                <a:spcPct val="0"/>
              </a:spcBef>
              <a:spcAft>
                <a:spcPct val="0"/>
              </a:spcAft>
              <a:defRPr/>
            </a:pPr>
            <a:fld id="{860C04BA-5FF7-4601-A718-7B2C673CC76D}" type="slidenum">
              <a:rPr lang="he-IL" smtClean="0"/>
              <a:pPr fontAlgn="base">
                <a:spcBef>
                  <a:spcPct val="0"/>
                </a:spcBef>
                <a:spcAft>
                  <a:spcPct val="0"/>
                </a:spcAft>
                <a:defRPr/>
              </a:pPr>
              <a:t>‹#›</a:t>
            </a:fld>
            <a:endParaRPr lang="en-US" dirty="0"/>
          </a:p>
        </p:txBody>
      </p:sp>
    </p:spTree>
    <p:extLst>
      <p:ext uri="{BB962C8B-B14F-4D97-AF65-F5344CB8AC3E}">
        <p14:creationId xmlns:p14="http://schemas.microsoft.com/office/powerpoint/2010/main" val="21209209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ftr" sz="quarter" idx="10"/>
          </p:nvPr>
        </p:nvSpPr>
        <p:spPr>
          <a:xfrm>
            <a:off x="8041856" y="6578600"/>
            <a:ext cx="4150147" cy="279400"/>
          </a:xfrm>
          <a:prstGeom prst="rect">
            <a:avLst/>
          </a:prstGeom>
          <a:ln/>
        </p:spPr>
        <p:txBody>
          <a:bodyPr/>
          <a:lstStyle>
            <a:lvl1pPr>
              <a:defRPr/>
            </a:lvl1pPr>
          </a:lstStyle>
          <a:p>
            <a:pPr>
              <a:defRPr/>
            </a:pPr>
            <a:endParaRPr lang="en-US" dirty="0">
              <a:solidFill>
                <a:srgbClr val="438086"/>
              </a:solidFill>
            </a:endParaRPr>
          </a:p>
        </p:txBody>
      </p:sp>
      <p:sp>
        <p:nvSpPr>
          <p:cNvPr id="5" name="Rectangle 11"/>
          <p:cNvSpPr>
            <a:spLocks noGrp="1" noChangeArrowheads="1"/>
          </p:cNvSpPr>
          <p:nvPr>
            <p:ph type="sldNum" sz="quarter" idx="11"/>
          </p:nvPr>
        </p:nvSpPr>
        <p:spPr>
          <a:ln/>
        </p:spPr>
        <p:txBody>
          <a:bodyPr/>
          <a:lstStyle>
            <a:lvl1pPr>
              <a:defRPr/>
            </a:lvl1pPr>
          </a:lstStyle>
          <a:p>
            <a:pPr>
              <a:defRPr/>
            </a:pPr>
            <a:r>
              <a:rPr lang="he-IL" dirty="0"/>
              <a:t>שקופית </a:t>
            </a:r>
            <a:fld id="{28E6653C-A3DD-492B-B87B-AA01777B9B80}" type="slidenum">
              <a:rPr lang="he-IL"/>
              <a:pPr>
                <a:defRPr/>
              </a:pPr>
              <a:t>‹#›</a:t>
            </a:fld>
            <a:endParaRPr lang="en-US" dirty="0"/>
          </a:p>
        </p:txBody>
      </p:sp>
    </p:spTree>
    <p:extLst>
      <p:ext uri="{BB962C8B-B14F-4D97-AF65-F5344CB8AC3E}">
        <p14:creationId xmlns:p14="http://schemas.microsoft.com/office/powerpoint/2010/main" val="10184586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914400" y="609600"/>
            <a:ext cx="10363200" cy="54864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 name="Rectangle 4"/>
          <p:cNvSpPr>
            <a:spLocks noGrp="1" noChangeArrowheads="1"/>
          </p:cNvSpPr>
          <p:nvPr>
            <p:ph type="dt" sz="half" idx="10"/>
          </p:nvPr>
        </p:nvSpPr>
        <p:spPr>
          <a:xfrm rot="16200000">
            <a:off x="10474870"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4" name="Rectangle 5"/>
          <p:cNvSpPr>
            <a:spLocks noGrp="1" noChangeArrowheads="1"/>
          </p:cNvSpPr>
          <p:nvPr>
            <p:ph type="ftr" sz="quarter" idx="11"/>
          </p:nvPr>
        </p:nvSpPr>
        <p:spPr>
          <a:xfrm rot="16200000">
            <a:off x="10510429"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22ADB90-D9DB-4C67-98C9-84F7EA3A2E8D}"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045773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fourObj">
  <p:cSld name="כותרת ו-4 תכנים">
    <p:spTree>
      <p:nvGrpSpPr>
        <p:cNvPr id="1" name=""/>
        <p:cNvGrpSpPr/>
        <p:nvPr/>
      </p:nvGrpSpPr>
      <p:grpSpPr>
        <a:xfrm>
          <a:off x="0" y="0"/>
          <a:ext cx="0" cy="0"/>
          <a:chOff x="0" y="0"/>
          <a:chExt cx="0" cy="0"/>
        </a:xfrm>
      </p:grpSpPr>
      <p:sp>
        <p:nvSpPr>
          <p:cNvPr id="2" name="כותרת 1"/>
          <p:cNvSpPr>
            <a:spLocks noGrp="1"/>
          </p:cNvSpPr>
          <p:nvPr>
            <p:ph type="title" sz="quarter"/>
          </p:nvPr>
        </p:nvSpPr>
        <p:spPr>
          <a:xfrm>
            <a:off x="914400" y="609600"/>
            <a:ext cx="10363200" cy="1143000"/>
          </a:xfrm>
        </p:spPr>
        <p:txBody>
          <a:bodyPr/>
          <a:lstStyle/>
          <a:p>
            <a:r>
              <a:rPr lang="he-IL"/>
              <a:t>לחץ כדי לערוך סגנון כותרת של תבנית בסיס</a:t>
            </a:r>
          </a:p>
        </p:txBody>
      </p:sp>
      <p:sp>
        <p:nvSpPr>
          <p:cNvPr id="3" name="מציין מיקום תוכן 2"/>
          <p:cNvSpPr>
            <a:spLocks noGrp="1"/>
          </p:cNvSpPr>
          <p:nvPr>
            <p:ph sz="quarter" idx="1"/>
          </p:nvPr>
        </p:nvSpPr>
        <p:spPr>
          <a:xfrm>
            <a:off x="9144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9144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תוכן 5"/>
          <p:cNvSpPr>
            <a:spLocks noGrp="1"/>
          </p:cNvSpPr>
          <p:nvPr>
            <p:ph sz="quarter" idx="4"/>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xfrm rot="16200000">
            <a:off x="10474870"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8" name="Rectangle 5"/>
          <p:cNvSpPr>
            <a:spLocks noGrp="1" noChangeArrowheads="1"/>
          </p:cNvSpPr>
          <p:nvPr>
            <p:ph type="ftr" sz="quarter" idx="11"/>
          </p:nvPr>
        </p:nvSpPr>
        <p:spPr>
          <a:xfrm rot="16200000">
            <a:off x="10510429"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CB8F68-63CF-4662-8118-82D80261BC4A}"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7357938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TwoObj">
  <p:cSld name="כותרת, טקסט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609600"/>
            <a:ext cx="10363200" cy="11430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914400" y="1981200"/>
            <a:ext cx="5080000" cy="41148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6197600" y="19812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6197600" y="4114800"/>
            <a:ext cx="5080000" cy="1981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Rectangle 4"/>
          <p:cNvSpPr>
            <a:spLocks noGrp="1" noChangeArrowheads="1"/>
          </p:cNvSpPr>
          <p:nvPr>
            <p:ph type="dt" sz="half" idx="10"/>
          </p:nvPr>
        </p:nvSpPr>
        <p:spPr>
          <a:xfrm rot="16200000">
            <a:off x="10474870" y="1584960"/>
            <a:ext cx="2438399" cy="487680"/>
          </a:xfrm>
          <a:prstGeom prst="rect">
            <a:avLst/>
          </a:prstGeom>
          <a:ln/>
        </p:spPr>
        <p:txBody>
          <a:bodyPr/>
          <a:lstStyle>
            <a:lvl1pPr>
              <a:defRPr/>
            </a:lvl1pPr>
          </a:lstStyle>
          <a:p>
            <a:pPr>
              <a:defRPr/>
            </a:pPr>
            <a:r>
              <a:rPr lang="he-IL" dirty="0">
                <a:solidFill>
                  <a:prstClr val="black">
                    <a:tint val="75000"/>
                  </a:prstClr>
                </a:solidFill>
              </a:rPr>
              <a:t>.</a:t>
            </a:r>
            <a:endParaRPr lang="en-US" dirty="0">
              <a:solidFill>
                <a:prstClr val="black">
                  <a:tint val="75000"/>
                </a:prstClr>
              </a:solidFill>
            </a:endParaRPr>
          </a:p>
        </p:txBody>
      </p:sp>
      <p:sp>
        <p:nvSpPr>
          <p:cNvPr id="7" name="Rectangle 5"/>
          <p:cNvSpPr>
            <a:spLocks noGrp="1" noChangeArrowheads="1"/>
          </p:cNvSpPr>
          <p:nvPr>
            <p:ph type="ftr" sz="quarter" idx="11"/>
          </p:nvPr>
        </p:nvSpPr>
        <p:spPr>
          <a:xfrm rot="16200000">
            <a:off x="10510429" y="3987800"/>
            <a:ext cx="2367281" cy="487680"/>
          </a:xfrm>
          <a:prstGeom prst="rect">
            <a:avLst/>
          </a:prstGeom>
          <a:ln/>
        </p:spPr>
        <p:txBody>
          <a:bodyPr/>
          <a:lstStyle>
            <a:lvl1pPr>
              <a:defRPr/>
            </a:lvl1pPr>
          </a:lstStyle>
          <a:p>
            <a:pPr>
              <a:defRPr/>
            </a:pPr>
            <a:endParaRPr lang="en-US"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0D1988BB-789D-4C3A-8C76-08F1BD0F9A2F}" type="slidenum">
              <a:rPr lang="he-IL">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9643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921ACDD-7F3C-4562-A102-CDD49036B54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6CEF6A8-A2A9-447B-B423-D77F9635C057}"/>
              </a:ext>
            </a:extLst>
          </p:cNvPr>
          <p:cNvSpPr>
            <a:spLocks noGrp="1"/>
          </p:cNvSpPr>
          <p:nvPr>
            <p:ph type="dt" sz="half" idx="10"/>
          </p:nvPr>
        </p:nvSpPr>
        <p:spPr/>
        <p:txBody>
          <a:bodyPr/>
          <a:lstStyle/>
          <a:p>
            <a:fld id="{993DFD86-9AAA-48EE-B08F-C6C695F3B5F0}" type="datetime8">
              <a:rPr lang="he-IL" smtClean="0"/>
              <a:t>14 אפריל 19</a:t>
            </a:fld>
            <a:endParaRPr lang="he-IL" dirty="0"/>
          </a:p>
        </p:txBody>
      </p:sp>
      <p:sp>
        <p:nvSpPr>
          <p:cNvPr id="4" name="מציין מיקום של כותרת תחתונה 3">
            <a:extLst>
              <a:ext uri="{FF2B5EF4-FFF2-40B4-BE49-F238E27FC236}">
                <a16:creationId xmlns:a16="http://schemas.microsoft.com/office/drawing/2014/main" id="{5E3E7ED3-1BD1-4DB8-BDF6-BF804D16ADEF}"/>
              </a:ext>
            </a:extLst>
          </p:cNvPr>
          <p:cNvSpPr>
            <a:spLocks noGrp="1"/>
          </p:cNvSpPr>
          <p:nvPr>
            <p:ph type="ftr" sz="quarter" idx="11"/>
          </p:nvPr>
        </p:nvSpPr>
        <p:spPr/>
        <p:txBody>
          <a:bodyPr/>
          <a:lstStyle/>
          <a:p>
            <a:endParaRPr lang="he-IL" dirty="0"/>
          </a:p>
        </p:txBody>
      </p:sp>
      <p:sp>
        <p:nvSpPr>
          <p:cNvPr id="5" name="מציין מיקום של מספר שקופית 4">
            <a:extLst>
              <a:ext uri="{FF2B5EF4-FFF2-40B4-BE49-F238E27FC236}">
                <a16:creationId xmlns:a16="http://schemas.microsoft.com/office/drawing/2014/main" id="{7EDA2FC2-F75E-472C-8320-3B37D49EF6B0}"/>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131049047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4638"/>
            <a:ext cx="10972800" cy="1143000"/>
          </a:xfrm>
        </p:spPr>
        <p:txBody>
          <a:bodyPr/>
          <a:lstStyle/>
          <a:p>
            <a:r>
              <a:rPr lang="he-IL"/>
              <a:t>לחץ כדי לערוך סגנון כותרת של תבנית בסיס</a:t>
            </a:r>
            <a:endParaRPr lang="en-US"/>
          </a:p>
        </p:txBody>
      </p:sp>
      <p:sp>
        <p:nvSpPr>
          <p:cNvPr id="3" name="מציין מיקום של טבלה 2"/>
          <p:cNvSpPr>
            <a:spLocks noGrp="1"/>
          </p:cNvSpPr>
          <p:nvPr>
            <p:ph type="tbl" idx="1"/>
          </p:nvPr>
        </p:nvSpPr>
        <p:spPr>
          <a:xfrm>
            <a:off x="609600" y="1600203"/>
            <a:ext cx="10972800" cy="4525963"/>
          </a:xfrm>
        </p:spPr>
        <p:txBody>
          <a:bodyPr/>
          <a:lstStyle/>
          <a:p>
            <a:pPr lvl="0"/>
            <a:r>
              <a:rPr lang="he-IL" noProof="0" dirty="0"/>
              <a:t>לחץ על הסמל כדי להוסיף טבלה</a:t>
            </a:r>
            <a:endParaRPr lang="en-US" noProof="0" dirty="0"/>
          </a:p>
        </p:txBody>
      </p:sp>
      <p:sp>
        <p:nvSpPr>
          <p:cNvPr id="4" name="מציין מיקום של תאריך 3">
            <a:extLst>
              <a:ext uri="{FF2B5EF4-FFF2-40B4-BE49-F238E27FC236}">
                <a16:creationId xmlns:a16="http://schemas.microsoft.com/office/drawing/2014/main" id="{7DC9C55D-CDD8-4A17-89D2-2C3DE2B89333}"/>
              </a:ext>
            </a:extLst>
          </p:cNvPr>
          <p:cNvSpPr>
            <a:spLocks noGrp="1"/>
          </p:cNvSpPr>
          <p:nvPr>
            <p:ph type="dt" sz="half" idx="10"/>
          </p:nvPr>
        </p:nvSpPr>
        <p:spPr/>
        <p:txBody>
          <a:bodyPr/>
          <a:lstStyle>
            <a:lvl1pPr>
              <a:defRPr/>
            </a:lvl1pPr>
          </a:lstStyle>
          <a:p>
            <a:pPr>
              <a:defRPr/>
            </a:pPr>
            <a:endParaRPr lang="en-US" dirty="0">
              <a:solidFill>
                <a:srgbClr val="438086"/>
              </a:solidFill>
            </a:endParaRPr>
          </a:p>
        </p:txBody>
      </p:sp>
      <p:sp>
        <p:nvSpPr>
          <p:cNvPr id="5" name="מציין מיקום של כותרת תחתונה 4">
            <a:extLst>
              <a:ext uri="{FF2B5EF4-FFF2-40B4-BE49-F238E27FC236}">
                <a16:creationId xmlns:a16="http://schemas.microsoft.com/office/drawing/2014/main" id="{3BDA1590-B7FC-4CD4-AF1B-2CBD587ACCB3}"/>
              </a:ext>
            </a:extLst>
          </p:cNvPr>
          <p:cNvSpPr>
            <a:spLocks noGrp="1"/>
          </p:cNvSpPr>
          <p:nvPr>
            <p:ph type="ftr" sz="quarter" idx="11"/>
          </p:nvPr>
        </p:nvSpPr>
        <p:spPr/>
        <p:txBody>
          <a:bodyPr/>
          <a:lstStyle>
            <a:lvl1pPr>
              <a:defRPr/>
            </a:lvl1pPr>
          </a:lstStyle>
          <a:p>
            <a:pPr>
              <a:defRPr/>
            </a:pPr>
            <a:endParaRPr lang="en-US" dirty="0">
              <a:solidFill>
                <a:srgbClr val="438086"/>
              </a:solidFill>
            </a:endParaRPr>
          </a:p>
        </p:txBody>
      </p:sp>
      <p:sp>
        <p:nvSpPr>
          <p:cNvPr id="6" name="מציין מיקום של מספר שקופית 5">
            <a:extLst>
              <a:ext uri="{FF2B5EF4-FFF2-40B4-BE49-F238E27FC236}">
                <a16:creationId xmlns:a16="http://schemas.microsoft.com/office/drawing/2014/main" id="{3F8DB65D-1860-4E1B-ACBA-1A84D0D47938}"/>
              </a:ext>
            </a:extLst>
          </p:cNvPr>
          <p:cNvSpPr>
            <a:spLocks noGrp="1"/>
          </p:cNvSpPr>
          <p:nvPr>
            <p:ph type="sldNum" sz="quarter" idx="12"/>
          </p:nvPr>
        </p:nvSpPr>
        <p:spPr/>
        <p:txBody>
          <a:bodyPr/>
          <a:lstStyle>
            <a:lvl1pPr>
              <a:defRPr/>
            </a:lvl1pPr>
          </a:lstStyle>
          <a:p>
            <a:pPr>
              <a:defRPr/>
            </a:pPr>
            <a:fld id="{57677549-250D-401C-956B-E20B47E0B5C6}" type="slidenum">
              <a:rPr lang="he-IL" altLang="he-IL" smtClean="0"/>
              <a:pPr>
                <a:defRPr/>
              </a:pPr>
              <a:t>‹#›</a:t>
            </a:fld>
            <a:endParaRPr lang="en-US" altLang="he-IL" dirty="0"/>
          </a:p>
        </p:txBody>
      </p:sp>
    </p:spTree>
    <p:extLst>
      <p:ext uri="{BB962C8B-B14F-4D97-AF65-F5344CB8AC3E}">
        <p14:creationId xmlns:p14="http://schemas.microsoft.com/office/powerpoint/2010/main" val="41008677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DC9B1978-0829-4598-9769-E337CEB4238A}"/>
              </a:ext>
            </a:extLst>
          </p:cNvPr>
          <p:cNvSpPr>
            <a:spLocks noGrp="1"/>
          </p:cNvSpPr>
          <p:nvPr>
            <p:ph type="dt" sz="half" idx="10"/>
          </p:nvPr>
        </p:nvSpPr>
        <p:spPr/>
        <p:txBody>
          <a:bodyPr/>
          <a:lstStyle/>
          <a:p>
            <a:fld id="{1A6F6E78-0685-4C49-AC84-6539220779F2}" type="datetime8">
              <a:rPr lang="he-IL" smtClean="0"/>
              <a:t>14 אפריל 19</a:t>
            </a:fld>
            <a:endParaRPr lang="he-IL" dirty="0"/>
          </a:p>
        </p:txBody>
      </p:sp>
      <p:sp>
        <p:nvSpPr>
          <p:cNvPr id="3" name="מציין מיקום של כותרת תחתונה 2">
            <a:extLst>
              <a:ext uri="{FF2B5EF4-FFF2-40B4-BE49-F238E27FC236}">
                <a16:creationId xmlns:a16="http://schemas.microsoft.com/office/drawing/2014/main" id="{73A20D12-9F6C-4234-A958-198648DDEB4F}"/>
              </a:ext>
            </a:extLst>
          </p:cNvPr>
          <p:cNvSpPr>
            <a:spLocks noGrp="1"/>
          </p:cNvSpPr>
          <p:nvPr>
            <p:ph type="ftr" sz="quarter" idx="11"/>
          </p:nvPr>
        </p:nvSpPr>
        <p:spPr/>
        <p:txBody>
          <a:bodyPr/>
          <a:lstStyle/>
          <a:p>
            <a:endParaRPr lang="he-IL" dirty="0"/>
          </a:p>
        </p:txBody>
      </p:sp>
      <p:sp>
        <p:nvSpPr>
          <p:cNvPr id="4" name="מציין מיקום של מספר שקופית 3">
            <a:extLst>
              <a:ext uri="{FF2B5EF4-FFF2-40B4-BE49-F238E27FC236}">
                <a16:creationId xmlns:a16="http://schemas.microsoft.com/office/drawing/2014/main" id="{110119E0-12DD-46BC-8173-6B3AB9AC8F09}"/>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2048198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6C0A3E0-7693-4CE9-857D-DC1EDC2C79A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FF807591-A55B-4E20-9A82-47D702ED5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D1C23D7E-18F8-4860-BFF5-56776F155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5318EE1C-AE59-431F-9D78-D6677D0569FA}"/>
              </a:ext>
            </a:extLst>
          </p:cNvPr>
          <p:cNvSpPr>
            <a:spLocks noGrp="1"/>
          </p:cNvSpPr>
          <p:nvPr>
            <p:ph type="dt" sz="half" idx="10"/>
          </p:nvPr>
        </p:nvSpPr>
        <p:spPr/>
        <p:txBody>
          <a:bodyPr/>
          <a:lstStyle/>
          <a:p>
            <a:fld id="{E001256C-8C76-4B68-A950-5FB9CF5C037F}" type="datetime8">
              <a:rPr lang="he-IL" smtClean="0"/>
              <a:t>14 אפריל 19</a:t>
            </a:fld>
            <a:endParaRPr lang="he-IL" dirty="0"/>
          </a:p>
        </p:txBody>
      </p:sp>
      <p:sp>
        <p:nvSpPr>
          <p:cNvPr id="6" name="מציין מיקום של כותרת תחתונה 5">
            <a:extLst>
              <a:ext uri="{FF2B5EF4-FFF2-40B4-BE49-F238E27FC236}">
                <a16:creationId xmlns:a16="http://schemas.microsoft.com/office/drawing/2014/main" id="{EA1824A5-13A0-488C-821E-892D342D58AE}"/>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DAD025C0-51DC-44CF-9BBF-1618015269E6}"/>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2401923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7627AE-464E-4D96-A474-1E054E66BE3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BC54D7C6-E9EE-485C-B9FD-A99DCA50DE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a:extLst>
              <a:ext uri="{FF2B5EF4-FFF2-40B4-BE49-F238E27FC236}">
                <a16:creationId xmlns:a16="http://schemas.microsoft.com/office/drawing/2014/main" id="{7763AF5A-96A1-4147-B5DA-D5F1ECFE7B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a:extLst>
              <a:ext uri="{FF2B5EF4-FFF2-40B4-BE49-F238E27FC236}">
                <a16:creationId xmlns:a16="http://schemas.microsoft.com/office/drawing/2014/main" id="{DCCD20FC-9E58-4F46-875E-0C5F74C3F1B4}"/>
              </a:ext>
            </a:extLst>
          </p:cNvPr>
          <p:cNvSpPr>
            <a:spLocks noGrp="1"/>
          </p:cNvSpPr>
          <p:nvPr>
            <p:ph type="dt" sz="half" idx="10"/>
          </p:nvPr>
        </p:nvSpPr>
        <p:spPr/>
        <p:txBody>
          <a:bodyPr/>
          <a:lstStyle/>
          <a:p>
            <a:fld id="{541DC1CD-5FFC-4415-81BA-27E626812908}" type="datetime8">
              <a:rPr lang="he-IL" smtClean="0"/>
              <a:t>14 אפריל 19</a:t>
            </a:fld>
            <a:endParaRPr lang="he-IL" dirty="0"/>
          </a:p>
        </p:txBody>
      </p:sp>
      <p:sp>
        <p:nvSpPr>
          <p:cNvPr id="6" name="מציין מיקום של כותרת תחתונה 5">
            <a:extLst>
              <a:ext uri="{FF2B5EF4-FFF2-40B4-BE49-F238E27FC236}">
                <a16:creationId xmlns:a16="http://schemas.microsoft.com/office/drawing/2014/main" id="{82E27C11-E671-4370-ABEA-65750F106B9B}"/>
              </a:ext>
            </a:extLst>
          </p:cNvPr>
          <p:cNvSpPr>
            <a:spLocks noGrp="1"/>
          </p:cNvSpPr>
          <p:nvPr>
            <p:ph type="ftr" sz="quarter" idx="11"/>
          </p:nvPr>
        </p:nvSpPr>
        <p:spPr/>
        <p:txBody>
          <a:bodyPr/>
          <a:lstStyle/>
          <a:p>
            <a:endParaRPr lang="he-IL" dirty="0"/>
          </a:p>
        </p:txBody>
      </p:sp>
      <p:sp>
        <p:nvSpPr>
          <p:cNvPr id="7" name="מציין מיקום של מספר שקופית 6">
            <a:extLst>
              <a:ext uri="{FF2B5EF4-FFF2-40B4-BE49-F238E27FC236}">
                <a16:creationId xmlns:a16="http://schemas.microsoft.com/office/drawing/2014/main" id="{F7BA3FE3-33AF-40EF-84A9-B651C5FEA0DF}"/>
              </a:ext>
            </a:extLst>
          </p:cNvPr>
          <p:cNvSpPr>
            <a:spLocks noGrp="1"/>
          </p:cNvSpPr>
          <p:nvPr>
            <p:ph type="sldNum" sz="quarter" idx="12"/>
          </p:nvPr>
        </p:nvSpPr>
        <p:spPr/>
        <p:txBody>
          <a:bodyPr/>
          <a:lstStyle/>
          <a:p>
            <a:fld id="{DECC3753-01A1-4088-AA76-84D99A327B1D}" type="slidenum">
              <a:rPr lang="he-IL" smtClean="0"/>
              <a:t>‹#›</a:t>
            </a:fld>
            <a:endParaRPr lang="he-IL" dirty="0"/>
          </a:p>
        </p:txBody>
      </p:sp>
    </p:spTree>
    <p:extLst>
      <p:ext uri="{BB962C8B-B14F-4D97-AF65-F5344CB8AC3E}">
        <p14:creationId xmlns:p14="http://schemas.microsoft.com/office/powerpoint/2010/main" val="352043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heme" Target="../theme/theme3.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theme" Target="../theme/theme4.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35B9B04D-6657-4769-B358-6AA7B8A976D5}"/>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9C7F8DA3-711D-4D7A-A6BF-03F01D4E9FCB}"/>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82B451E4-E49E-44B0-88DE-FEC4859432DB}"/>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7595965-0CED-429F-B7B3-F5B231C65107}" type="datetime8">
              <a:rPr lang="he-IL" smtClean="0"/>
              <a:t>14 אפריל 19</a:t>
            </a:fld>
            <a:endParaRPr lang="he-IL" dirty="0"/>
          </a:p>
        </p:txBody>
      </p:sp>
      <p:sp>
        <p:nvSpPr>
          <p:cNvPr id="5" name="מציין מיקום של כותרת תחתונה 4">
            <a:extLst>
              <a:ext uri="{FF2B5EF4-FFF2-40B4-BE49-F238E27FC236}">
                <a16:creationId xmlns:a16="http://schemas.microsoft.com/office/drawing/2014/main" id="{2BE69FA5-0BA6-479E-B0DB-60EBC5C52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a:extLst>
              <a:ext uri="{FF2B5EF4-FFF2-40B4-BE49-F238E27FC236}">
                <a16:creationId xmlns:a16="http://schemas.microsoft.com/office/drawing/2014/main" id="{BBB81392-EE0D-4CC8-B5CC-6D180E99345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CC3753-01A1-4088-AA76-84D99A327B1D}" type="slidenum">
              <a:rPr lang="he-IL" smtClean="0"/>
              <a:t>‹#›</a:t>
            </a:fld>
            <a:endParaRPr lang="he-IL" dirty="0"/>
          </a:p>
        </p:txBody>
      </p:sp>
    </p:spTree>
    <p:extLst>
      <p:ext uri="{BB962C8B-B14F-4D97-AF65-F5344CB8AC3E}">
        <p14:creationId xmlns:p14="http://schemas.microsoft.com/office/powerpoint/2010/main" val="2183489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extLst>
            <a:ext uri="{909E8E84-426E-40dd-AFC4-6F175D3DCCD1}">
              <a14:hiddenFill xmlns="" xmlns:a14="http://schemas.microsoft.com/office/drawing/2010/main">
                <a:solidFill>
                  <a:srgbClr val="FFFFFF"/>
                </a:solidFill>
              </a14:hiddenFill>
            </a:ext>
          </a:extLst>
        </p:spPr>
      </p:pic>
      <p:sp>
        <p:nvSpPr>
          <p:cNvPr id="2" name="Title Placeholder 1"/>
          <p:cNvSpPr>
            <a:spLocks noGrp="1"/>
          </p:cNvSpPr>
          <p:nvPr>
            <p:ph type="title"/>
          </p:nvPr>
        </p:nvSpPr>
        <p:spPr>
          <a:xfrm>
            <a:off x="708852" y="753228"/>
            <a:ext cx="9195379" cy="1080938"/>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711201" y="2336873"/>
            <a:ext cx="9183185" cy="3599316"/>
          </a:xfrm>
          <a:prstGeom prst="rect">
            <a:avLst/>
          </a:prstGeom>
        </p:spPr>
        <p:txBody>
          <a:bodyPr vert="horz" lIns="91440" tIns="45720" rIns="91440" bIns="45720" rtlCol="0">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7157175"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A1C67E1-79E2-4871-9C89-5324026B5C26}" type="datetime8">
              <a:rPr lang="he-IL" smtClean="0"/>
              <a:t>14 אפריל 19</a:t>
            </a:fld>
            <a:endParaRPr lang="he-IL" dirty="0"/>
          </a:p>
        </p:txBody>
      </p:sp>
      <p:sp>
        <p:nvSpPr>
          <p:cNvPr id="5" name="Footer Placeholder 4"/>
          <p:cNvSpPr>
            <a:spLocks noGrp="1"/>
          </p:cNvSpPr>
          <p:nvPr>
            <p:ph type="ftr" sz="quarter" idx="3"/>
          </p:nvPr>
        </p:nvSpPr>
        <p:spPr>
          <a:xfrm>
            <a:off x="711201" y="5936190"/>
            <a:ext cx="644623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he-IL" dirty="0"/>
          </a:p>
        </p:txBody>
      </p:sp>
      <p:sp>
        <p:nvSpPr>
          <p:cNvPr id="6" name="Slide Number Placeholder 5"/>
          <p:cNvSpPr>
            <a:spLocks noGrp="1"/>
          </p:cNvSpPr>
          <p:nvPr>
            <p:ph type="sldNum" sz="quarter" idx="4"/>
          </p:nvPr>
        </p:nvSpPr>
        <p:spPr>
          <a:xfrm>
            <a:off x="10464800" y="753229"/>
            <a:ext cx="1543565"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AF22AC9-109E-4E4D-92F9-530E51D9A3A2}" type="slidenum">
              <a:rPr lang="he-IL" smtClean="0"/>
              <a:pPr/>
              <a:t>‹#›</a:t>
            </a:fld>
            <a:endParaRPr lang="he-IL" dirty="0"/>
          </a:p>
        </p:txBody>
      </p:sp>
    </p:spTree>
    <p:extLst>
      <p:ext uri="{BB962C8B-B14F-4D97-AF65-F5344CB8AC3E}">
        <p14:creationId xmlns:p14="http://schemas.microsoft.com/office/powerpoint/2010/main" val="30076217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r>
              <a:rPr lang="he-IL" dirty="0">
                <a:solidFill>
                  <a:srgbClr val="438086"/>
                </a:solidFill>
              </a:rPr>
              <a:t>.</a:t>
            </a:r>
            <a:endParaRPr lang="en-US" dirty="0">
              <a:solidFill>
                <a:srgbClr val="438086"/>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pPr fontAlgn="base">
              <a:spcBef>
                <a:spcPct val="0"/>
              </a:spcBef>
              <a:spcAft>
                <a:spcPct val="0"/>
              </a:spcAft>
              <a:defRPr/>
            </a:pPr>
            <a:fld id="{CD000850-9E29-44E7-A154-77607CCEB50D}" type="slidenum">
              <a:rPr lang="he-IL"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82334726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ransition>
    <p:random/>
  </p:transition>
  <p:hf sldNum="0" hdr="0" ftr="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1"/>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0" name="Rectangle 29"/>
          <p:cNvSpPr/>
          <p:nvPr/>
        </p:nvSpPr>
        <p:spPr>
          <a:xfrm>
            <a:off x="2" y="308279"/>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1" name="Rectangle 30"/>
          <p:cNvSpPr/>
          <p:nvPr/>
        </p:nvSpPr>
        <p:spPr>
          <a:xfrm flipV="1">
            <a:off x="7213578" y="360249"/>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2" name="Rectangle 31"/>
          <p:cNvSpPr/>
          <p:nvPr/>
        </p:nvSpPr>
        <p:spPr>
          <a:xfrm flipV="1">
            <a:off x="7213602" y="440115"/>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5" name="Rectangle 34"/>
          <p:cNvSpPr/>
          <p:nvPr/>
        </p:nvSpPr>
        <p:spPr bwMode="invGray">
          <a:xfrm>
            <a:off x="12113289"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350" dirty="0">
              <a:solidFill>
                <a:prstClr val="white"/>
              </a:solidFill>
            </a:endParaRPr>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600">
                <a:solidFill>
                  <a:schemeClr val="accent2"/>
                </a:solidFill>
              </a:defRPr>
            </a:lvl1pPr>
          </a:lstStyle>
          <a:p>
            <a:r>
              <a:rPr lang="he-IL" dirty="0">
                <a:solidFill>
                  <a:srgbClr val="438086"/>
                </a:solidFill>
              </a:rPr>
              <a:t>.</a:t>
            </a:r>
            <a:endParaRPr lang="en-US" dirty="0">
              <a:solidFill>
                <a:srgbClr val="438086"/>
              </a:solidFill>
            </a:endParaRP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600">
                <a:solidFill>
                  <a:schemeClr val="accent2"/>
                </a:solidFill>
              </a:defRPr>
            </a:lvl1pPr>
          </a:lstStyle>
          <a:p>
            <a:endParaRPr lang="en-US" dirty="0">
              <a:solidFill>
                <a:srgbClr val="438086"/>
              </a:solidFill>
            </a:endParaRPr>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350">
                <a:solidFill>
                  <a:srgbClr val="FFFFFF"/>
                </a:solidFill>
              </a:defRPr>
            </a:lvl1pPr>
          </a:lstStyle>
          <a:p>
            <a:pPr fontAlgn="base">
              <a:spcBef>
                <a:spcPct val="0"/>
              </a:spcBef>
              <a:spcAft>
                <a:spcPct val="0"/>
              </a:spcAft>
              <a:defRPr/>
            </a:pPr>
            <a:fld id="{CD000850-9E29-44E7-A154-77607CCEB50D}" type="slidenum">
              <a:rPr lang="he-IL" smtClean="0">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67895706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ransition>
    <p:random/>
  </p:transition>
  <p:hf sldNum="0" hdr="0" ftr="0"/>
  <p:txStyles>
    <p:titleStyle>
      <a:lvl1pPr algn="l" rtl="1" eaLnBrk="1" latinLnBrk="0" hangingPunct="1">
        <a:spcBef>
          <a:spcPct val="0"/>
        </a:spcBef>
        <a:buNone/>
        <a:defRPr kumimoji="0" sz="3000" kern="1200">
          <a:solidFill>
            <a:schemeClr val="tx2"/>
          </a:solidFill>
          <a:latin typeface="+mj-lt"/>
          <a:ea typeface="+mj-ea"/>
          <a:cs typeface="+mj-cs"/>
        </a:defRPr>
      </a:lvl1pPr>
    </p:titleStyle>
    <p:bodyStyle>
      <a:lvl1pPr marL="274320" indent="-192024" algn="r" rtl="1" eaLnBrk="1" latinLnBrk="0" hangingPunct="1">
        <a:spcBef>
          <a:spcPts val="225"/>
        </a:spcBef>
        <a:buClr>
          <a:schemeClr val="accent3"/>
        </a:buClr>
        <a:buFont typeface="Georgia"/>
        <a:buChar char="•"/>
        <a:defRPr kumimoji="0" sz="2100" kern="1200">
          <a:solidFill>
            <a:schemeClr val="tx1"/>
          </a:solidFill>
          <a:latin typeface="+mn-lt"/>
          <a:ea typeface="+mn-ea"/>
          <a:cs typeface="+mn-cs"/>
        </a:defRPr>
      </a:lvl1pPr>
      <a:lvl2pPr marL="493776" indent="-185166" algn="r" rtl="1" eaLnBrk="1" latinLnBrk="0" hangingPunct="1">
        <a:spcBef>
          <a:spcPts val="225"/>
        </a:spcBef>
        <a:buClr>
          <a:schemeClr val="accent2"/>
        </a:buClr>
        <a:buFont typeface="Georgia"/>
        <a:buChar char="▫"/>
        <a:defRPr kumimoji="0" sz="1950" kern="1200">
          <a:solidFill>
            <a:schemeClr val="accent2"/>
          </a:solidFill>
          <a:latin typeface="+mn-lt"/>
          <a:ea typeface="+mn-ea"/>
          <a:cs typeface="+mn-cs"/>
        </a:defRPr>
      </a:lvl2pPr>
      <a:lvl3pPr marL="692658" indent="-164592" algn="r" rtl="1" eaLnBrk="1" latinLnBrk="0" hangingPunct="1">
        <a:spcBef>
          <a:spcPts val="225"/>
        </a:spcBef>
        <a:buClr>
          <a:schemeClr val="accent1"/>
        </a:buClr>
        <a:buFont typeface="Wingdings 2"/>
        <a:buChar char=""/>
        <a:defRPr kumimoji="0" sz="1800" kern="1200">
          <a:solidFill>
            <a:schemeClr val="accent1"/>
          </a:solidFill>
          <a:latin typeface="+mn-lt"/>
          <a:ea typeface="+mn-ea"/>
          <a:cs typeface="+mn-cs"/>
        </a:defRPr>
      </a:lvl3pPr>
      <a:lvl4pPr marL="884682" indent="-150876" algn="r" rtl="1" eaLnBrk="1" latinLnBrk="0" hangingPunct="1">
        <a:spcBef>
          <a:spcPts val="225"/>
        </a:spcBef>
        <a:buClr>
          <a:schemeClr val="accent1"/>
        </a:buClr>
        <a:buFont typeface="Wingdings 2"/>
        <a:buChar char=""/>
        <a:defRPr kumimoji="0" sz="1650" kern="1200">
          <a:solidFill>
            <a:schemeClr val="accent1"/>
          </a:solidFill>
          <a:latin typeface="+mn-lt"/>
          <a:ea typeface="+mn-ea"/>
          <a:cs typeface="+mn-cs"/>
        </a:defRPr>
      </a:lvl4pPr>
      <a:lvl5pPr marL="1042416" indent="-137160" algn="r" rtl="1" eaLnBrk="1" latinLnBrk="0" hangingPunct="1">
        <a:spcBef>
          <a:spcPts val="225"/>
        </a:spcBef>
        <a:buClr>
          <a:schemeClr val="accent3"/>
        </a:buClr>
        <a:buFont typeface="Georgia"/>
        <a:buChar char="▫"/>
        <a:defRPr kumimoji="0" sz="1500" kern="1200">
          <a:solidFill>
            <a:schemeClr val="accent3"/>
          </a:solidFill>
          <a:latin typeface="+mn-lt"/>
          <a:ea typeface="+mn-ea"/>
          <a:cs typeface="+mn-cs"/>
        </a:defRPr>
      </a:lvl5pPr>
      <a:lvl6pPr marL="1207008" indent="-137160" algn="r" rtl="1"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r" rtl="1"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r" rtl="1"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r" rtl="1"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342900" algn="r" rtl="1" eaLnBrk="1" latinLnBrk="0" hangingPunct="1">
        <a:defRPr kumimoji="0" kern="1200">
          <a:solidFill>
            <a:schemeClr val="tx1"/>
          </a:solidFill>
          <a:latin typeface="+mn-lt"/>
          <a:ea typeface="+mn-ea"/>
          <a:cs typeface="+mn-cs"/>
        </a:defRPr>
      </a:lvl2pPr>
      <a:lvl3pPr marL="685800" algn="r" rtl="1" eaLnBrk="1" latinLnBrk="0" hangingPunct="1">
        <a:defRPr kumimoji="0" kern="1200">
          <a:solidFill>
            <a:schemeClr val="tx1"/>
          </a:solidFill>
          <a:latin typeface="+mn-lt"/>
          <a:ea typeface="+mn-ea"/>
          <a:cs typeface="+mn-cs"/>
        </a:defRPr>
      </a:lvl3pPr>
      <a:lvl4pPr marL="1028700" algn="r" rtl="1" eaLnBrk="1" latinLnBrk="0" hangingPunct="1">
        <a:defRPr kumimoji="0" kern="1200">
          <a:solidFill>
            <a:schemeClr val="tx1"/>
          </a:solidFill>
          <a:latin typeface="+mn-lt"/>
          <a:ea typeface="+mn-ea"/>
          <a:cs typeface="+mn-cs"/>
        </a:defRPr>
      </a:lvl4pPr>
      <a:lvl5pPr marL="1371600" algn="r" rtl="1" eaLnBrk="1" latinLnBrk="0" hangingPunct="1">
        <a:defRPr kumimoji="0" kern="1200">
          <a:solidFill>
            <a:schemeClr val="tx1"/>
          </a:solidFill>
          <a:latin typeface="+mn-lt"/>
          <a:ea typeface="+mn-ea"/>
          <a:cs typeface="+mn-cs"/>
        </a:defRPr>
      </a:lvl5pPr>
      <a:lvl6pPr marL="1714500" algn="r" rtl="1" eaLnBrk="1" latinLnBrk="0" hangingPunct="1">
        <a:defRPr kumimoji="0" kern="1200">
          <a:solidFill>
            <a:schemeClr val="tx1"/>
          </a:solidFill>
          <a:latin typeface="+mn-lt"/>
          <a:ea typeface="+mn-ea"/>
          <a:cs typeface="+mn-cs"/>
        </a:defRPr>
      </a:lvl6pPr>
      <a:lvl7pPr marL="2057400" algn="r" rtl="1" eaLnBrk="1" latinLnBrk="0" hangingPunct="1">
        <a:defRPr kumimoji="0" kern="1200">
          <a:solidFill>
            <a:schemeClr val="tx1"/>
          </a:solidFill>
          <a:latin typeface="+mn-lt"/>
          <a:ea typeface="+mn-ea"/>
          <a:cs typeface="+mn-cs"/>
        </a:defRPr>
      </a:lvl7pPr>
      <a:lvl8pPr marL="2400300" algn="r" rtl="1" eaLnBrk="1" latinLnBrk="0" hangingPunct="1">
        <a:defRPr kumimoji="0" kern="1200">
          <a:solidFill>
            <a:schemeClr val="tx1"/>
          </a:solidFill>
          <a:latin typeface="+mn-lt"/>
          <a:ea typeface="+mn-ea"/>
          <a:cs typeface="+mn-cs"/>
        </a:defRPr>
      </a:lvl8pPr>
      <a:lvl9pPr marL="27432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2DB7BD3-BC6B-4F1F-B4B7-9AB35A9AACED}"/>
              </a:ext>
            </a:extLst>
          </p:cNvPr>
          <p:cNvSpPr>
            <a:spLocks noGrp="1" noChangeArrowheads="1"/>
          </p:cNvSpPr>
          <p:nvPr>
            <p:ph type="title"/>
          </p:nvPr>
        </p:nvSpPr>
        <p:spPr bwMode="auto">
          <a:xfrm>
            <a:off x="2063552" y="952799"/>
            <a:ext cx="6896534" cy="10809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algn="ctr" rtl="1"/>
            <a:r>
              <a:rPr lang="he-IL" altLang="he-IL" sz="6000" b="1" dirty="0"/>
              <a:t>ארגון וניהול</a:t>
            </a:r>
            <a:endParaRPr lang="en-US" altLang="he-IL" sz="6000" b="1" dirty="0"/>
          </a:p>
        </p:txBody>
      </p:sp>
      <p:sp>
        <p:nvSpPr>
          <p:cNvPr id="3" name="TextBox 2">
            <a:extLst>
              <a:ext uri="{FF2B5EF4-FFF2-40B4-BE49-F238E27FC236}">
                <a16:creationId xmlns:a16="http://schemas.microsoft.com/office/drawing/2014/main" id="{15221894-8C90-4CB8-A327-2960F399C3BB}"/>
              </a:ext>
            </a:extLst>
          </p:cNvPr>
          <p:cNvSpPr txBox="1"/>
          <p:nvPr/>
        </p:nvSpPr>
        <p:spPr>
          <a:xfrm>
            <a:off x="1888874" y="5905202"/>
            <a:ext cx="1430571" cy="646331"/>
          </a:xfrm>
          <a:prstGeom prst="rect">
            <a:avLst/>
          </a:prstGeom>
          <a:noFill/>
        </p:spPr>
        <p:txBody>
          <a:bodyPr wrap="square" rtlCol="1">
            <a:spAutoFit/>
          </a:bodyPr>
          <a:lstStyle/>
          <a:p>
            <a:pPr algn="l"/>
            <a:r>
              <a:rPr lang="he-IL" dirty="0">
                <a:solidFill>
                  <a:prstClr val="white"/>
                </a:solidFill>
                <a:latin typeface="Trebuchet MS" panose="020B0603020202020204"/>
                <a:cs typeface="Arial" panose="020B0604020202020204" pitchFamily="34" charset="0"/>
              </a:rPr>
              <a:t>שמעון עדן</a:t>
            </a:r>
          </a:p>
          <a:p>
            <a:pPr algn="l"/>
            <a:r>
              <a:rPr lang="en-US" dirty="0">
                <a:solidFill>
                  <a:prstClr val="white"/>
                </a:solidFill>
                <a:latin typeface="Trebuchet MS" panose="020B0603020202020204"/>
              </a:rPr>
              <a:t>14 04 19</a:t>
            </a:r>
            <a:endParaRPr lang="he-IL" dirty="0">
              <a:solidFill>
                <a:prstClr val="white"/>
              </a:solidFill>
              <a:latin typeface="Trebuchet MS" panose="020B0603020202020204"/>
              <a:cs typeface="Arial" panose="020B0604020202020204" pitchFamily="34" charset="0"/>
            </a:endParaRPr>
          </a:p>
        </p:txBody>
      </p:sp>
      <p:sp>
        <p:nvSpPr>
          <p:cNvPr id="2" name="מלבן 1">
            <a:extLst>
              <a:ext uri="{FF2B5EF4-FFF2-40B4-BE49-F238E27FC236}">
                <a16:creationId xmlns:a16="http://schemas.microsoft.com/office/drawing/2014/main" id="{0A912849-73D4-470F-A119-C93955480C91}"/>
              </a:ext>
            </a:extLst>
          </p:cNvPr>
          <p:cNvSpPr/>
          <p:nvPr/>
        </p:nvSpPr>
        <p:spPr>
          <a:xfrm>
            <a:off x="4215530" y="2967335"/>
            <a:ext cx="3760966" cy="892552"/>
          </a:xfrm>
          <a:prstGeom prst="rect">
            <a:avLst/>
          </a:prstGeom>
          <a:noFill/>
        </p:spPr>
        <p:txBody>
          <a:bodyPr wrap="none" lIns="91440" tIns="45720" rIns="91440" bIns="45720">
            <a:spAutoFit/>
          </a:bodyPr>
          <a:lstStyle/>
          <a:p>
            <a:pPr algn="ctr"/>
            <a:r>
              <a:rPr lang="he-IL" sz="5200" dirty="0">
                <a:ln w="0"/>
                <a:solidFill>
                  <a:prstClr val="white"/>
                </a:solidFill>
                <a:effectLst>
                  <a:outerShdw blurRad="38100" dist="19050" dir="2700000" algn="tl" rotWithShape="0">
                    <a:prstClr val="black">
                      <a:alpha val="40000"/>
                    </a:prstClr>
                  </a:outerShdw>
                </a:effectLst>
                <a:latin typeface="Trebuchet MS" panose="020B0603020202020204"/>
                <a:cs typeface="Arial" panose="020B0604020202020204" pitchFamily="34" charset="0"/>
              </a:rPr>
              <a:t>ניתוח עיסוקים</a:t>
            </a:r>
          </a:p>
        </p:txBody>
      </p:sp>
      <p:sp>
        <p:nvSpPr>
          <p:cNvPr id="5" name="מציין מיקום של מספר שקופית 4">
            <a:extLst>
              <a:ext uri="{FF2B5EF4-FFF2-40B4-BE49-F238E27FC236}">
                <a16:creationId xmlns:a16="http://schemas.microsoft.com/office/drawing/2014/main" id="{3174EF79-3EC6-46A9-A4CC-2137D6BC65E0}"/>
              </a:ext>
            </a:extLst>
          </p:cNvPr>
          <p:cNvSpPr>
            <a:spLocks noGrp="1"/>
          </p:cNvSpPr>
          <p:nvPr>
            <p:ph type="sldNum" sz="quarter" idx="12"/>
          </p:nvPr>
        </p:nvSpPr>
        <p:spPr/>
        <p:txBody>
          <a:bodyPr/>
          <a:lstStyle/>
          <a:p>
            <a:fld id="{DAF22AC9-109E-4E4D-92F9-530E51D9A3A2}" type="slidenum">
              <a:rPr lang="he-IL" smtClean="0"/>
              <a:pPr/>
              <a:t>1</a:t>
            </a:fld>
            <a:endParaRPr lang="he-IL" dirty="0"/>
          </a:p>
        </p:txBody>
      </p:sp>
    </p:spTree>
    <p:extLst>
      <p:ext uri="{BB962C8B-B14F-4D97-AF65-F5344CB8AC3E}">
        <p14:creationId xmlns:p14="http://schemas.microsoft.com/office/powerpoint/2010/main" val="3627461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099365E7-45EC-423E-BA19-9B1592066CE3}"/>
              </a:ext>
            </a:extLst>
          </p:cNvPr>
          <p:cNvSpPr>
            <a:spLocks noGrp="1"/>
          </p:cNvSpPr>
          <p:nvPr>
            <p:ph type="dt" sz="half"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he-IL" sz="800" b="0" i="0" u="none" strike="noStrike" kern="1200" cap="none" spc="0" normalizeH="0" baseline="0" noProof="0" dirty="0">
                <a:ln>
                  <a:noFill/>
                </a:ln>
                <a:solidFill>
                  <a:srgbClr val="438086"/>
                </a:solidFill>
                <a:effectLst/>
                <a:uLnTx/>
                <a:uFillTx/>
                <a:latin typeface="Georgia"/>
                <a:ea typeface="+mn-ea"/>
                <a:cs typeface="Times New Roman" panose="02020603050405020304" pitchFamily="18" charset="0"/>
              </a:rPr>
              <a:t>.</a:t>
            </a:r>
            <a:endParaRPr kumimoji="0" lang="en-US" sz="800" b="0" i="0" u="none" strike="noStrike" kern="1200" cap="none" spc="0" normalizeH="0" baseline="0" noProof="0" dirty="0">
              <a:ln>
                <a:noFill/>
              </a:ln>
              <a:solidFill>
                <a:srgbClr val="438086"/>
              </a:solidFill>
              <a:effectLst/>
              <a:uLnTx/>
              <a:uFillTx/>
              <a:latin typeface="Georgia"/>
              <a:ea typeface="+mn-ea"/>
              <a:cs typeface="+mn-cs"/>
            </a:endParaRPr>
          </a:p>
        </p:txBody>
      </p:sp>
      <p:sp>
        <p:nvSpPr>
          <p:cNvPr id="5" name="Title 1">
            <a:extLst>
              <a:ext uri="{FF2B5EF4-FFF2-40B4-BE49-F238E27FC236}">
                <a16:creationId xmlns:a16="http://schemas.microsoft.com/office/drawing/2014/main" id="{6EFF649A-4551-4D55-AD8C-3BC5DB62F4EF}"/>
              </a:ext>
            </a:extLst>
          </p:cNvPr>
          <p:cNvSpPr txBox="1">
            <a:spLocks/>
          </p:cNvSpPr>
          <p:nvPr/>
        </p:nvSpPr>
        <p:spPr bwMode="auto">
          <a:xfrm>
            <a:off x="1417984" y="841248"/>
            <a:ext cx="8827030"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rPr>
              <a:t>שיטות לניתוח עיסוקים</a:t>
            </a:r>
          </a:p>
        </p:txBody>
      </p:sp>
      <p:sp>
        <p:nvSpPr>
          <p:cNvPr id="6" name="מלבן 5">
            <a:extLst>
              <a:ext uri="{FF2B5EF4-FFF2-40B4-BE49-F238E27FC236}">
                <a16:creationId xmlns:a16="http://schemas.microsoft.com/office/drawing/2014/main" id="{0AADCD7B-7510-42BB-B8E5-F0EF3F6DEB29}"/>
              </a:ext>
            </a:extLst>
          </p:cNvPr>
          <p:cNvSpPr/>
          <p:nvPr/>
        </p:nvSpPr>
        <p:spPr>
          <a:xfrm>
            <a:off x="0" y="1785392"/>
            <a:ext cx="10245014" cy="954107"/>
          </a:xfrm>
          <a:prstGeom prst="rect">
            <a:avLst/>
          </a:prstGeom>
        </p:spPr>
        <p:txBody>
          <a:bodyPr wrap="square">
            <a:spAutoFit/>
          </a:bodyPr>
          <a:lstStyle/>
          <a:p>
            <a:pPr marL="342900" marR="0" lvl="0" indent="-342900" algn="r" defTabSz="914400" rtl="1"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he-IL" sz="2800" b="1" i="0" u="none" strike="noStrike" kern="1200" cap="none" spc="0" normalizeH="0" baseline="0" noProof="0" dirty="0">
                <a:ln>
                  <a:noFill/>
                </a:ln>
                <a:solidFill>
                  <a:srgbClr val="FF3300"/>
                </a:solidFill>
                <a:effectLst>
                  <a:outerShdw blurRad="38100" dist="38100" dir="2700000" algn="tl">
                    <a:srgbClr val="000000"/>
                  </a:outerShdw>
                </a:effectLst>
                <a:uLnTx/>
                <a:uFillTx/>
                <a:latin typeface="Georgia"/>
                <a:ea typeface="+mn-ea"/>
                <a:cs typeface="Times New Roman" panose="02020603050405020304" pitchFamily="18" charset="0"/>
              </a:rPr>
              <a:t>ניתוח עיסוקים כמותי-קביעת קריטריונים מוגדרים</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2800" b="1" i="0" u="none" strike="noStrike" kern="1200" cap="none" spc="0" normalizeH="0" baseline="0" noProof="0" dirty="0">
                <a:ln>
                  <a:noFill/>
                </a:ln>
                <a:solidFill>
                  <a:srgbClr val="FF3300"/>
                </a:solidFill>
                <a:effectLst>
                  <a:outerShdw blurRad="38100" dist="38100" dir="2700000" algn="tl">
                    <a:srgbClr val="000000"/>
                  </a:outerShdw>
                </a:effectLst>
                <a:uLnTx/>
                <a:uFillTx/>
                <a:latin typeface="Georgia"/>
                <a:ea typeface="+mn-ea"/>
                <a:cs typeface="Times New Roman" panose="02020603050405020304" pitchFamily="18" charset="0"/>
              </a:rPr>
              <a:t>    לצורך השוואה בין עיסוקים</a:t>
            </a:r>
          </a:p>
        </p:txBody>
      </p:sp>
      <p:sp>
        <p:nvSpPr>
          <p:cNvPr id="9" name="מלבן 8">
            <a:extLst>
              <a:ext uri="{FF2B5EF4-FFF2-40B4-BE49-F238E27FC236}">
                <a16:creationId xmlns:a16="http://schemas.microsoft.com/office/drawing/2014/main" id="{21EBBB69-7373-4854-9F97-52824FCAE238}"/>
              </a:ext>
            </a:extLst>
          </p:cNvPr>
          <p:cNvSpPr/>
          <p:nvPr/>
        </p:nvSpPr>
        <p:spPr>
          <a:xfrm>
            <a:off x="1748205" y="3061254"/>
            <a:ext cx="8310195" cy="2751956"/>
          </a:xfrm>
          <a:prstGeom prst="rect">
            <a:avLst/>
          </a:prstGeom>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A04DA3"/>
                </a:solidFill>
                <a:effectLst/>
                <a:uLnTx/>
                <a:uFillTx/>
                <a:latin typeface="Arial" panose="020B0604020202020204" pitchFamily="34" charset="0"/>
                <a:ea typeface="+mn-ea"/>
                <a:cs typeface="Arial" panose="020B0604020202020204" pitchFamily="34" charset="0"/>
              </a:rPr>
              <a:t>DOT Analysis</a:t>
            </a:r>
          </a:p>
          <a:p>
            <a:pPr marL="457200" marR="0" lvl="0" indent="-457200" algn="r" defTabSz="914400" rtl="1"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he-IL" sz="2800" b="1" i="0" u="none" strike="noStrike" kern="1200" cap="none" spc="0" normalizeH="0" baseline="0" noProof="0" dirty="0">
                <a:ln/>
                <a:solidFill>
                  <a:srgbClr val="438086">
                    <a:lumMod val="50000"/>
                  </a:srgbClr>
                </a:solidFill>
                <a:effectLst/>
                <a:uLnTx/>
                <a:uFillTx/>
                <a:latin typeface="Arial" panose="020B0604020202020204" pitchFamily="34" charset="0"/>
                <a:ea typeface="+mn-ea"/>
                <a:cs typeface="Arial" panose="020B0604020202020204" pitchFamily="34" charset="0"/>
              </a:rPr>
              <a:t>שיטת ניתוח עיסוקים המבוססת על 3 מרכיבים:</a:t>
            </a: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נתונים(</a:t>
            </a:r>
            <a:r>
              <a:rPr kumimoji="0" lang="en-US" sz="2600" b="1" i="0" u="none" strike="noStrike" kern="1200" cap="none" spc="0" normalizeH="0" baseline="0" noProof="0" dirty="0">
                <a:ln>
                  <a:noFill/>
                </a:ln>
                <a:solidFill>
                  <a:srgbClr val="002060"/>
                </a:solidFill>
                <a:effectLst/>
                <a:uLnTx/>
                <a:uFillTx/>
                <a:latin typeface="Georgia"/>
                <a:ea typeface="+mn-ea"/>
                <a:cs typeface="+mn-cs"/>
              </a:rPr>
              <a:t>Data</a:t>
            </a: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a:t>
            </a:r>
            <a:endParaRPr kumimoji="0" lang="en-US" sz="2600" b="1" i="0" u="none" strike="noStrike" kern="1200" cap="none" spc="0" normalizeH="0" baseline="0" noProof="0" dirty="0">
              <a:ln>
                <a:noFill/>
              </a:ln>
              <a:solidFill>
                <a:srgbClr val="002060"/>
              </a:solidFill>
              <a:effectLst/>
              <a:uLnTx/>
              <a:uFillTx/>
              <a:latin typeface="Georgia"/>
              <a:ea typeface="+mn-ea"/>
              <a:cs typeface="+mn-cs"/>
            </a:endParaRP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אנשים(</a:t>
            </a:r>
            <a:r>
              <a:rPr kumimoji="0" lang="en-US" sz="2600" b="1" i="0" u="none" strike="noStrike" kern="1200" cap="none" spc="0" normalizeH="0" baseline="0" noProof="0" dirty="0">
                <a:ln>
                  <a:noFill/>
                </a:ln>
                <a:solidFill>
                  <a:srgbClr val="002060"/>
                </a:solidFill>
                <a:effectLst/>
                <a:uLnTx/>
                <a:uFillTx/>
                <a:latin typeface="Georgia"/>
                <a:ea typeface="+mn-ea"/>
                <a:cs typeface="+mn-cs"/>
              </a:rPr>
              <a:t>People</a:t>
            </a: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a:t>
            </a:r>
            <a:endParaRPr kumimoji="0" lang="en-US" sz="2600" b="1" i="0" u="none" strike="noStrike" kern="1200" cap="none" spc="0" normalizeH="0" baseline="0" noProof="0" dirty="0">
              <a:ln>
                <a:noFill/>
              </a:ln>
              <a:solidFill>
                <a:srgbClr val="002060"/>
              </a:solidFill>
              <a:effectLst/>
              <a:uLnTx/>
              <a:uFillTx/>
              <a:latin typeface="Georgia"/>
              <a:ea typeface="+mn-ea"/>
              <a:cs typeface="+mn-cs"/>
            </a:endParaRPr>
          </a:p>
          <a:p>
            <a:pPr marL="514350" marR="0" lvl="0" indent="-514350" algn="r" defTabSz="914400" rtl="1" eaLnBrk="1" fontAlgn="auto" latinLnBrk="0" hangingPunct="1">
              <a:lnSpc>
                <a:spcPct val="150000"/>
              </a:lnSpc>
              <a:spcBef>
                <a:spcPts val="0"/>
              </a:spcBef>
              <a:spcAft>
                <a:spcPts val="0"/>
              </a:spcAft>
              <a:buClrTx/>
              <a:buSzTx/>
              <a:buFont typeface="+mj-lt"/>
              <a:buAutoNum type="arabicPeriod"/>
              <a:tabLst/>
              <a:defRPr/>
            </a:pP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עצמים(</a:t>
            </a:r>
            <a:r>
              <a:rPr kumimoji="0" lang="en-US" sz="2600" b="1" i="0" u="none" strike="noStrike" kern="1200" cap="none" spc="0" normalizeH="0" baseline="0" noProof="0" dirty="0">
                <a:ln>
                  <a:noFill/>
                </a:ln>
                <a:solidFill>
                  <a:srgbClr val="002060"/>
                </a:solidFill>
                <a:effectLst/>
                <a:uLnTx/>
                <a:uFillTx/>
                <a:latin typeface="Georgia"/>
                <a:ea typeface="+mn-ea"/>
                <a:cs typeface="+mn-cs"/>
              </a:rPr>
              <a:t>Things</a:t>
            </a:r>
            <a:r>
              <a:rPr kumimoji="0" lang="he-IL" sz="2600" b="1"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a:t>
            </a:r>
          </a:p>
        </p:txBody>
      </p:sp>
    </p:spTree>
    <p:extLst>
      <p:ext uri="{BB962C8B-B14F-4D97-AF65-F5344CB8AC3E}">
        <p14:creationId xmlns:p14="http://schemas.microsoft.com/office/powerpoint/2010/main" val="293324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s://zboxstorage.blob.core.windows.net/zboxcahce/d6f22de7-b139-4a0b-8547-a23aafb7889bV4_14_.ppt.jpg?sv=2016-05-31&amp;sr=b&amp;sig=x2CgIHx9NvgDMvcFjWFM5EDIwLxhDOOnvV86orqKZLY%3D&amp;st=2018-07-19T09%3A39%3A11Z&amp;se=2018-07-19T10%3A00%3A11Z&amp;sp=r">
            <a:extLst>
              <a:ext uri="{FF2B5EF4-FFF2-40B4-BE49-F238E27FC236}">
                <a16:creationId xmlns:a16="http://schemas.microsoft.com/office/drawing/2014/main" id="{52C846BB-E98E-43B9-9C8C-72584C4E4E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8536" y="735602"/>
            <a:ext cx="8933531" cy="5386796"/>
          </a:xfrm>
          <a:prstGeom prst="rect">
            <a:avLst/>
          </a:prstGeom>
          <a:noFill/>
          <a:extLst>
            <a:ext uri="{909E8E84-426E-40DD-AFC4-6F175D3DCCD1}">
              <a14:hiddenFill xmlns:a14="http://schemas.microsoft.com/office/drawing/2010/main">
                <a:solidFill>
                  <a:srgbClr val="FFFFFF"/>
                </a:solidFill>
              </a14:hiddenFill>
            </a:ext>
          </a:extLst>
        </p:spPr>
      </p:pic>
      <p:sp>
        <p:nvSpPr>
          <p:cNvPr id="3" name="מציין מיקום של מספר שקופית 2">
            <a:extLst>
              <a:ext uri="{FF2B5EF4-FFF2-40B4-BE49-F238E27FC236}">
                <a16:creationId xmlns:a16="http://schemas.microsoft.com/office/drawing/2014/main" id="{64EAFB62-0FCD-440D-A1A8-716BD1901A79}"/>
              </a:ext>
            </a:extLst>
          </p:cNvPr>
          <p:cNvSpPr>
            <a:spLocks noGrp="1"/>
          </p:cNvSpPr>
          <p:nvPr>
            <p:ph type="sldNum" sz="quarter" idx="12"/>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DECC3753-01A1-4088-AA76-84D99A327B1D}" type="slidenum">
              <a:rPr kumimoji="0" lang="he-IL"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he-IL"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539600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83E200A0-0D41-42D0-A152-B47D3C086754}"/>
              </a:ext>
            </a:extLst>
          </p:cNvPr>
          <p:cNvSpPr>
            <a:spLocks noGrp="1"/>
          </p:cNvSpPr>
          <p:nvPr>
            <p:ph type="dt" sz="half"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he-IL" sz="800" b="0" i="0" u="none" strike="noStrike" kern="1200" cap="none" spc="0" normalizeH="0" baseline="0" noProof="0" dirty="0">
                <a:ln>
                  <a:noFill/>
                </a:ln>
                <a:solidFill>
                  <a:srgbClr val="438086"/>
                </a:solidFill>
                <a:effectLst/>
                <a:uLnTx/>
                <a:uFillTx/>
                <a:latin typeface="Georgia"/>
                <a:ea typeface="+mn-ea"/>
                <a:cs typeface="Times New Roman" panose="02020603050405020304" pitchFamily="18" charset="0"/>
              </a:rPr>
              <a:t>.</a:t>
            </a:r>
            <a:endParaRPr kumimoji="0" lang="en-US" sz="800" b="0" i="0" u="none" strike="noStrike" kern="1200" cap="none" spc="0" normalizeH="0" baseline="0" noProof="0" dirty="0">
              <a:ln>
                <a:noFill/>
              </a:ln>
              <a:solidFill>
                <a:srgbClr val="438086"/>
              </a:solidFill>
              <a:effectLst/>
              <a:uLnTx/>
              <a:uFillTx/>
              <a:latin typeface="Georgia"/>
              <a:ea typeface="+mn-ea"/>
              <a:cs typeface="+mn-cs"/>
            </a:endParaRPr>
          </a:p>
        </p:txBody>
      </p:sp>
      <p:sp>
        <p:nvSpPr>
          <p:cNvPr id="5" name="Title 1">
            <a:extLst>
              <a:ext uri="{FF2B5EF4-FFF2-40B4-BE49-F238E27FC236}">
                <a16:creationId xmlns:a16="http://schemas.microsoft.com/office/drawing/2014/main" id="{940C169D-2568-43B0-9B89-39EDC26B9432}"/>
              </a:ext>
            </a:extLst>
          </p:cNvPr>
          <p:cNvSpPr txBox="1">
            <a:spLocks/>
          </p:cNvSpPr>
          <p:nvPr/>
        </p:nvSpPr>
        <p:spPr bwMode="auto">
          <a:xfrm>
            <a:off x="1417984" y="841248"/>
            <a:ext cx="8827030" cy="715544"/>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91440" tIns="45720" rIns="91440" bIns="4572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fontAlgn="auto">
              <a:spcAft>
                <a:spcPts val="0"/>
              </a:spcAft>
              <a:defRPr/>
            </a:pPr>
            <a:r>
              <a:rPr lang="he-IL" sz="3600" dirty="0">
                <a:solidFill>
                  <a:sysClr val="window" lastClr="FFFFFF"/>
                </a:solidFill>
              </a:rPr>
              <a:t>תהליך חקר תפקידים(</a:t>
            </a:r>
            <a:r>
              <a:rPr lang="en-US" sz="3600" dirty="0">
                <a:solidFill>
                  <a:sysClr val="window" lastClr="FFFFFF"/>
                </a:solidFill>
              </a:rPr>
              <a:t>Job Analysis</a:t>
            </a:r>
            <a:r>
              <a:rPr lang="he-IL" sz="3600" dirty="0">
                <a:solidFill>
                  <a:sysClr val="window" lastClr="FFFFFF"/>
                </a:solidFill>
              </a:rPr>
              <a:t>)</a:t>
            </a:r>
          </a:p>
        </p:txBody>
      </p:sp>
      <p:graphicFrame>
        <p:nvGraphicFramePr>
          <p:cNvPr id="6" name="דיאגרמה 5">
            <a:extLst>
              <a:ext uri="{FF2B5EF4-FFF2-40B4-BE49-F238E27FC236}">
                <a16:creationId xmlns:a16="http://schemas.microsoft.com/office/drawing/2014/main" id="{505C045D-51E4-4826-8DEA-EA2D744809A8}"/>
              </a:ext>
            </a:extLst>
          </p:cNvPr>
          <p:cNvGraphicFramePr/>
          <p:nvPr>
            <p:extLst>
              <p:ext uri="{D42A27DB-BD31-4B8C-83A1-F6EECF244321}">
                <p14:modId xmlns:p14="http://schemas.microsoft.com/office/powerpoint/2010/main" val="3094718280"/>
              </p:ext>
            </p:extLst>
          </p:nvPr>
        </p:nvGraphicFramePr>
        <p:xfrm>
          <a:off x="2111513" y="1785392"/>
          <a:ext cx="7968974" cy="50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600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s://zboxstorage.blob.core.windows.net/zboxcahce/dd03847a-fc91-4afe-a917-186bb330588eV4_9_.ppt.jpg?sv=2016-05-31&amp;sr=b&amp;sig=JuH8DiXFXrDf9BTWLfdW%2FNFgirHL1w6njOlcUa3Rxr4%3D&amp;st=2018-07-19T09%3A52%3A08Z&amp;se=2018-07-19T10%3A13%3A08Z&amp;sp=r">
            <a:extLst>
              <a:ext uri="{FF2B5EF4-FFF2-40B4-BE49-F238E27FC236}">
                <a16:creationId xmlns:a16="http://schemas.microsoft.com/office/drawing/2014/main" id="{3F723058-AE54-4BCE-B939-F1CBFED485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857250"/>
            <a:ext cx="6858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5" name="מציין מיקום של מספר שקופית 4">
            <a:extLst>
              <a:ext uri="{FF2B5EF4-FFF2-40B4-BE49-F238E27FC236}">
                <a16:creationId xmlns:a16="http://schemas.microsoft.com/office/drawing/2014/main" id="{3A803BC3-1DAD-4AE3-B35E-7B8AF144FB84}"/>
              </a:ext>
            </a:extLst>
          </p:cNvPr>
          <p:cNvSpPr>
            <a:spLocks noGrp="1"/>
          </p:cNvSpPr>
          <p:nvPr>
            <p:ph type="sldNum" sz="quarter" idx="12"/>
          </p:nvPr>
        </p:nvSpPr>
        <p:spPr/>
        <p:txBody>
          <a:bodyPr/>
          <a:lstStyle/>
          <a:p>
            <a:fld id="{DECC3753-01A1-4088-AA76-84D99A327B1D}" type="slidenum">
              <a:rPr lang="he-IL" smtClean="0"/>
              <a:t>13</a:t>
            </a:fld>
            <a:endParaRPr lang="he-IL" dirty="0"/>
          </a:p>
        </p:txBody>
      </p:sp>
    </p:spTree>
    <p:extLst>
      <p:ext uri="{BB962C8B-B14F-4D97-AF65-F5344CB8AC3E}">
        <p14:creationId xmlns:p14="http://schemas.microsoft.com/office/powerpoint/2010/main" val="1335965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F800A144-F3E1-4934-913C-A93CA06D516B}"/>
              </a:ext>
            </a:extLst>
          </p:cNvPr>
          <p:cNvSpPr>
            <a:spLocks noGrp="1"/>
          </p:cNvSpPr>
          <p:nvPr>
            <p:ph type="sldNum" sz="quarter" idx="12"/>
          </p:nvPr>
        </p:nvSpPr>
        <p:spPr/>
        <p:txBody>
          <a:bodyPr/>
          <a:lstStyle/>
          <a:p>
            <a:fld id="{DECC3753-01A1-4088-AA76-84D99A327B1D}" type="slidenum">
              <a:rPr lang="he-IL" smtClean="0"/>
              <a:t>14</a:t>
            </a:fld>
            <a:endParaRPr lang="he-IL" dirty="0"/>
          </a:p>
        </p:txBody>
      </p:sp>
      <p:pic>
        <p:nvPicPr>
          <p:cNvPr id="1026" name="Picture 2" descr="×ª××¦××ª ×ª××× × ×¢×××¨ âªjob analysiS AND example and pptâ¬â">
            <a:extLst>
              <a:ext uri="{FF2B5EF4-FFF2-40B4-BE49-F238E27FC236}">
                <a16:creationId xmlns:a16="http://schemas.microsoft.com/office/drawing/2014/main" id="{C1DD67CF-929D-40AD-9BDF-4DD9A0AF94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063" y="901337"/>
            <a:ext cx="9207334" cy="5212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83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C788C7D2-6804-4481-A87C-217FEA3F1118}"/>
              </a:ext>
            </a:extLst>
          </p:cNvPr>
          <p:cNvSpPr>
            <a:spLocks noGrp="1"/>
          </p:cNvSpPr>
          <p:nvPr>
            <p:ph type="sldNum" sz="quarter" idx="12"/>
          </p:nvPr>
        </p:nvSpPr>
        <p:spPr/>
        <p:txBody>
          <a:bodyPr/>
          <a:lstStyle/>
          <a:p>
            <a:fld id="{DECC3753-01A1-4088-AA76-84D99A327B1D}" type="slidenum">
              <a:rPr lang="he-IL" smtClean="0"/>
              <a:t>15</a:t>
            </a:fld>
            <a:endParaRPr lang="he-IL" dirty="0"/>
          </a:p>
        </p:txBody>
      </p:sp>
      <p:pic>
        <p:nvPicPr>
          <p:cNvPr id="2050" name="Picture 2" descr="×ª××¦××ª ×ª××× × ×¢×××¨ âªksao model examplesâ¬â">
            <a:extLst>
              <a:ext uri="{FF2B5EF4-FFF2-40B4-BE49-F238E27FC236}">
                <a16:creationId xmlns:a16="http://schemas.microsoft.com/office/drawing/2014/main" id="{099E91AA-56BB-44BB-84DA-3509AF548C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6657" y="460312"/>
            <a:ext cx="9078685" cy="626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3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מציין מיקום של מספר שקופית 4">
            <a:extLst>
              <a:ext uri="{FF2B5EF4-FFF2-40B4-BE49-F238E27FC236}">
                <a16:creationId xmlns:a16="http://schemas.microsoft.com/office/drawing/2014/main" id="{43B94807-2BF7-443A-A2DC-99D82767A234}"/>
              </a:ext>
            </a:extLst>
          </p:cNvPr>
          <p:cNvSpPr>
            <a:spLocks noGrp="1"/>
          </p:cNvSpPr>
          <p:nvPr>
            <p:ph type="sldNum" sz="quarter" idx="12"/>
          </p:nvPr>
        </p:nvSpPr>
        <p:spPr/>
        <p:txBody>
          <a:bodyPr/>
          <a:lstStyle/>
          <a:p>
            <a:fld id="{DECC3753-01A1-4088-AA76-84D99A327B1D}" type="slidenum">
              <a:rPr lang="he-IL" smtClean="0"/>
              <a:t>16</a:t>
            </a:fld>
            <a:endParaRPr lang="he-IL" dirty="0"/>
          </a:p>
        </p:txBody>
      </p:sp>
      <p:pic>
        <p:nvPicPr>
          <p:cNvPr id="1028" name="Picture 4" descr="×ª××¦××ª ×ª××× × ×¢×××¨ âªksao model examplesâ¬â">
            <a:extLst>
              <a:ext uri="{FF2B5EF4-FFF2-40B4-BE49-F238E27FC236}">
                <a16:creationId xmlns:a16="http://schemas.microsoft.com/office/drawing/2014/main" id="{5B610D09-7A11-4689-AF6A-B7A38E8EC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4034" y="255678"/>
            <a:ext cx="9653452" cy="6356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245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DD8CD195-5FC7-4896-9705-324BE1016F58}"/>
              </a:ext>
            </a:extLst>
          </p:cNvPr>
          <p:cNvSpPr>
            <a:spLocks noGrp="1"/>
          </p:cNvSpPr>
          <p:nvPr>
            <p:ph type="dt" sz="half" idx="10"/>
          </p:nvPr>
        </p:nvSpPr>
        <p:spPr/>
        <p:txBody>
          <a:bodyPr/>
          <a:lstStyle/>
          <a:p>
            <a:pPr defTabSz="685800">
              <a:defRPr/>
            </a:pPr>
            <a:r>
              <a:rPr lang="he-IL" dirty="0">
                <a:solidFill>
                  <a:srgbClr val="438086"/>
                </a:solidFill>
                <a:latin typeface="Georgia"/>
                <a:cs typeface="Times New Roman" panose="02020603050405020304" pitchFamily="18" charset="0"/>
              </a:rPr>
              <a:t>.</a:t>
            </a:r>
            <a:endParaRPr lang="en-US" dirty="0">
              <a:solidFill>
                <a:srgbClr val="438086"/>
              </a:solidFill>
              <a:latin typeface="Georgia"/>
            </a:endParaRPr>
          </a:p>
        </p:txBody>
      </p:sp>
      <p:sp>
        <p:nvSpPr>
          <p:cNvPr id="5" name="Title 1">
            <a:extLst>
              <a:ext uri="{FF2B5EF4-FFF2-40B4-BE49-F238E27FC236}">
                <a16:creationId xmlns:a16="http://schemas.microsoft.com/office/drawing/2014/main" id="{017CA26D-B118-4B24-884D-6B73218E4DAF}"/>
              </a:ext>
            </a:extLst>
          </p:cNvPr>
          <p:cNvSpPr txBox="1">
            <a:spLocks/>
          </p:cNvSpPr>
          <p:nvPr/>
        </p:nvSpPr>
        <p:spPr bwMode="auto">
          <a:xfrm>
            <a:off x="2135561" y="736718"/>
            <a:ext cx="7488833"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200" dirty="0">
                <a:solidFill>
                  <a:sysClr val="window" lastClr="FFFFFF"/>
                </a:solidFill>
              </a:rPr>
              <a:t>ההבדל בין תיאור העיסוק לבין דרישות העיסוק</a:t>
            </a:r>
          </a:p>
        </p:txBody>
      </p:sp>
      <p:sp>
        <p:nvSpPr>
          <p:cNvPr id="3" name="TextBox 2">
            <a:extLst>
              <a:ext uri="{FF2B5EF4-FFF2-40B4-BE49-F238E27FC236}">
                <a16:creationId xmlns:a16="http://schemas.microsoft.com/office/drawing/2014/main" id="{1A6FBFE7-26AC-4E10-B607-44632E7CBCF3}"/>
              </a:ext>
            </a:extLst>
          </p:cNvPr>
          <p:cNvSpPr txBox="1"/>
          <p:nvPr/>
        </p:nvSpPr>
        <p:spPr>
          <a:xfrm>
            <a:off x="1542198" y="1588504"/>
            <a:ext cx="7632847" cy="4532779"/>
          </a:xfrm>
          <a:prstGeom prst="rect">
            <a:avLst/>
          </a:prstGeom>
          <a:noFill/>
        </p:spPr>
        <p:txBody>
          <a:bodyPr wrap="square" rtlCol="1">
            <a:spAutoFit/>
          </a:bodyPr>
          <a:lstStyle/>
          <a:p>
            <a:pPr marL="342900" indent="-342900" defTabSz="685800">
              <a:buFont typeface="Wingdings" panose="05000000000000000000" pitchFamily="2" charset="2"/>
              <a:buChar char="v"/>
              <a:defRPr/>
            </a:pPr>
            <a:r>
              <a:rPr lang="he-IL" sz="2400" b="1" dirty="0">
                <a:solidFill>
                  <a:srgbClr val="FF3300"/>
                </a:solidFill>
                <a:effectLst>
                  <a:outerShdw blurRad="38100" dist="38100" dir="2700000" algn="tl">
                    <a:srgbClr val="000000"/>
                  </a:outerShdw>
                </a:effectLst>
                <a:latin typeface="Georgia"/>
                <a:cs typeface="Times New Roman" panose="02020603050405020304" pitchFamily="18" charset="0"/>
              </a:rPr>
              <a:t>הגדרה: עיסוק</a:t>
            </a:r>
          </a:p>
          <a:p>
            <a:pPr defTabSz="685800">
              <a:lnSpc>
                <a:spcPct val="150000"/>
              </a:lnSpc>
              <a:defRPr/>
            </a:pPr>
            <a:r>
              <a:rPr lang="he-IL" dirty="0"/>
              <a:t>"</a:t>
            </a:r>
            <a:r>
              <a:rPr lang="he-IL" sz="2200" dirty="0">
                <a:solidFill>
                  <a:srgbClr val="002060"/>
                </a:solidFill>
                <a:latin typeface="Georgia"/>
                <a:cs typeface="Times New Roman" panose="02020603050405020304" pitchFamily="18" charset="0"/>
              </a:rPr>
              <a:t>עיסוק" הינו מכלול המטלות של העובד(לרבות מטלות משנה), המכוונות להשיג יעד תפקודי מסוים והא עשוי לכלול מספר תפקידים או משרות. </a:t>
            </a:r>
          </a:p>
          <a:p>
            <a:pPr defTabSz="685800">
              <a:lnSpc>
                <a:spcPct val="150000"/>
              </a:lnSpc>
              <a:defRPr/>
            </a:pPr>
            <a:r>
              <a:rPr lang="he-IL" sz="2200" dirty="0">
                <a:solidFill>
                  <a:srgbClr val="002060"/>
                </a:solidFill>
                <a:latin typeface="Georgia"/>
                <a:cs typeface="Times New Roman" panose="02020603050405020304" pitchFamily="18" charset="0"/>
              </a:rPr>
              <a:t>משקף את תוכן העיסוק וכן את הכלים והאמצעים לביצוע העיסוק.</a:t>
            </a:r>
          </a:p>
          <a:p>
            <a:pPr defTabSz="685800">
              <a:defRPr/>
            </a:pPr>
            <a:endParaRPr lang="he-IL" sz="1350" dirty="0">
              <a:solidFill>
                <a:prstClr val="black"/>
              </a:solidFill>
              <a:latin typeface="Georgia"/>
              <a:cs typeface="Times New Roman" panose="02020603050405020304" pitchFamily="18" charset="0"/>
            </a:endParaRPr>
          </a:p>
          <a:p>
            <a:pPr marL="342900" indent="-342900" defTabSz="685800">
              <a:buFont typeface="Wingdings" panose="05000000000000000000" pitchFamily="2" charset="2"/>
              <a:buChar char="v"/>
            </a:pPr>
            <a:r>
              <a:rPr lang="he-IL" sz="2400" b="1" dirty="0">
                <a:solidFill>
                  <a:srgbClr val="FF3300"/>
                </a:solidFill>
                <a:effectLst>
                  <a:outerShdw blurRad="38100" dist="38100" dir="2700000" algn="tl">
                    <a:srgbClr val="000000"/>
                  </a:outerShdw>
                </a:effectLst>
                <a:latin typeface="Georgia"/>
                <a:cs typeface="Times New Roman" panose="02020603050405020304" pitchFamily="18" charset="0"/>
              </a:rPr>
              <a:t>דרישות העיסוק</a:t>
            </a:r>
          </a:p>
          <a:p>
            <a:pPr defTabSz="685800">
              <a:lnSpc>
                <a:spcPct val="150000"/>
              </a:lnSpc>
            </a:pPr>
            <a:r>
              <a:rPr lang="he-IL" sz="2200" dirty="0">
                <a:solidFill>
                  <a:srgbClr val="002060"/>
                </a:solidFill>
                <a:latin typeface="Georgia"/>
                <a:cs typeface="Times New Roman" panose="02020603050405020304" pitchFamily="18" charset="0"/>
              </a:rPr>
              <a:t>פועל יוצא של הגדרת העיסוק. כלים המשלבים ידע וניסיון הנדרשים לביצוע העיסוק</a:t>
            </a:r>
          </a:p>
          <a:p>
            <a:pPr defTabSz="685800">
              <a:lnSpc>
                <a:spcPct val="150000"/>
              </a:lnSpc>
            </a:pPr>
            <a:r>
              <a:rPr lang="he-IL" sz="2200" b="1" dirty="0">
                <a:solidFill>
                  <a:schemeClr val="accent6">
                    <a:lumMod val="50000"/>
                  </a:schemeClr>
                </a:solidFill>
                <a:latin typeface="Georgia"/>
                <a:cs typeface="Times New Roman" panose="02020603050405020304" pitchFamily="18" charset="0"/>
              </a:rPr>
              <a:t>כגון</a:t>
            </a:r>
            <a:r>
              <a:rPr lang="he-IL" sz="2200" b="1" dirty="0">
                <a:solidFill>
                  <a:srgbClr val="5C92B5">
                    <a:lumMod val="75000"/>
                  </a:srgbClr>
                </a:solidFill>
                <a:latin typeface="Georgia"/>
                <a:cs typeface="Times New Roman" panose="02020603050405020304" pitchFamily="18" charset="0"/>
              </a:rPr>
              <a:t>: </a:t>
            </a:r>
            <a:r>
              <a:rPr lang="he-IL" sz="2200" dirty="0">
                <a:solidFill>
                  <a:srgbClr val="002060"/>
                </a:solidFill>
                <a:latin typeface="Georgia"/>
                <a:cs typeface="Times New Roman" panose="02020603050405020304" pitchFamily="18" charset="0"/>
              </a:rPr>
              <a:t>השכלה רלבנטית, הכשרה מקצועית הקשורה לביצוע העיסוק</a:t>
            </a:r>
          </a:p>
          <a:p>
            <a:pPr defTabSz="685800">
              <a:lnSpc>
                <a:spcPct val="150000"/>
              </a:lnSpc>
            </a:pPr>
            <a:r>
              <a:rPr lang="he-IL" sz="2200" dirty="0">
                <a:solidFill>
                  <a:srgbClr val="002060"/>
                </a:solidFill>
                <a:latin typeface="Georgia"/>
                <a:cs typeface="Times New Roman" panose="02020603050405020304" pitchFamily="18" charset="0"/>
              </a:rPr>
              <a:t> ניסיון, תכונות אישיות, דרישות פיזיות.</a:t>
            </a:r>
          </a:p>
        </p:txBody>
      </p:sp>
    </p:spTree>
    <p:extLst>
      <p:ext uri="{BB962C8B-B14F-4D97-AF65-F5344CB8AC3E}">
        <p14:creationId xmlns:p14="http://schemas.microsoft.com/office/powerpoint/2010/main" val="1814902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F2765A53-D22B-4E42-8946-D355A06EB7FF}"/>
              </a:ext>
            </a:extLst>
          </p:cNvPr>
          <p:cNvSpPr>
            <a:spLocks noGrp="1"/>
          </p:cNvSpPr>
          <p:nvPr>
            <p:ph type="dt" sz="half" idx="10"/>
          </p:nvPr>
        </p:nvSpPr>
        <p:spPr/>
        <p:txBody>
          <a:bodyPr/>
          <a:lstStyle/>
          <a:p>
            <a:r>
              <a:rPr lang="he-IL">
                <a:solidFill>
                  <a:srgbClr val="438086"/>
                </a:solidFill>
              </a:rPr>
              <a:t>.</a:t>
            </a:r>
            <a:endParaRPr lang="en-US" dirty="0">
              <a:solidFill>
                <a:srgbClr val="438086"/>
              </a:solidFill>
            </a:endParaRPr>
          </a:p>
        </p:txBody>
      </p:sp>
      <p:sp>
        <p:nvSpPr>
          <p:cNvPr id="5" name="Title 1">
            <a:extLst>
              <a:ext uri="{FF2B5EF4-FFF2-40B4-BE49-F238E27FC236}">
                <a16:creationId xmlns:a16="http://schemas.microsoft.com/office/drawing/2014/main" id="{1496B9DA-9163-49A5-AADB-05CDD83A200E}"/>
              </a:ext>
            </a:extLst>
          </p:cNvPr>
          <p:cNvSpPr txBox="1">
            <a:spLocks/>
          </p:cNvSpPr>
          <p:nvPr/>
        </p:nvSpPr>
        <p:spPr bwMode="auto">
          <a:xfrm>
            <a:off x="2135561" y="736718"/>
            <a:ext cx="7488833"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200" dirty="0">
                <a:solidFill>
                  <a:sysClr val="window" lastClr="FFFFFF"/>
                </a:solidFill>
              </a:rPr>
              <a:t>למה נחוץ ניתוח עיסוקים?</a:t>
            </a:r>
          </a:p>
        </p:txBody>
      </p:sp>
      <p:sp>
        <p:nvSpPr>
          <p:cNvPr id="6" name="מלבן 5">
            <a:extLst>
              <a:ext uri="{FF2B5EF4-FFF2-40B4-BE49-F238E27FC236}">
                <a16:creationId xmlns:a16="http://schemas.microsoft.com/office/drawing/2014/main" id="{6D6B0B52-62AB-48CC-B009-A26F10D356B0}"/>
              </a:ext>
            </a:extLst>
          </p:cNvPr>
          <p:cNvSpPr/>
          <p:nvPr/>
        </p:nvSpPr>
        <p:spPr>
          <a:xfrm>
            <a:off x="1995243" y="1906898"/>
            <a:ext cx="7769468" cy="3246338"/>
          </a:xfrm>
          <a:prstGeom prst="rect">
            <a:avLst/>
          </a:prstGeom>
        </p:spPr>
        <p:txBody>
          <a:bodyPr wrap="square">
            <a:spAutoFit/>
          </a:bodyPr>
          <a:lstStyle/>
          <a:p>
            <a:pPr marL="26670" marR="113030">
              <a:lnSpc>
                <a:spcPct val="150000"/>
              </a:lnSpc>
              <a:spcAft>
                <a:spcPts val="25"/>
              </a:spcAft>
            </a:pPr>
            <a:r>
              <a:rPr lang="he-IL" sz="2800" dirty="0">
                <a:solidFill>
                  <a:srgbClr val="002060"/>
                </a:solidFill>
                <a:latin typeface="Georgia"/>
                <a:cs typeface="Times New Roman" panose="02020603050405020304" pitchFamily="18" charset="0"/>
              </a:rPr>
              <a:t>כאשר נאפיין את העיסוקים השונים הקיימים בארגון נוכל בהמשך לבנות פרופיל מדויק של הדרישות שלנו ולאייש את המשרות הנחוצות לנו בהתאמה מרבית לפרופיל זה. דרישות העיסוק עשויים לכלול השכלה, הכשרה מקצועית, ניסיון נדרש, תכונות אישיותיות, כשירות, תנאים ועוד. </a:t>
            </a:r>
            <a:endParaRPr lang="en-US" sz="2800" dirty="0">
              <a:solidFill>
                <a:srgbClr val="002060"/>
              </a:solidFill>
              <a:latin typeface="Georgia"/>
              <a:cs typeface="Times New Roman" panose="02020603050405020304" pitchFamily="18" charset="0"/>
            </a:endParaRPr>
          </a:p>
        </p:txBody>
      </p:sp>
    </p:spTree>
    <p:extLst>
      <p:ext uri="{BB962C8B-B14F-4D97-AF65-F5344CB8AC3E}">
        <p14:creationId xmlns:p14="http://schemas.microsoft.com/office/powerpoint/2010/main" val="50176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A8265CBB-FEC9-4FB5-A7D3-592AAE9F89E0}"/>
              </a:ext>
            </a:extLst>
          </p:cNvPr>
          <p:cNvSpPr>
            <a:spLocks noGrp="1"/>
          </p:cNvSpPr>
          <p:nvPr>
            <p:ph type="dt" sz="half" idx="10"/>
          </p:nvPr>
        </p:nvSpPr>
        <p:spPr/>
        <p:txBody>
          <a:bodyPr/>
          <a:lstStyle/>
          <a:p>
            <a:pPr defTabSz="685800">
              <a:defRPr/>
            </a:pPr>
            <a:r>
              <a:rPr lang="he-IL" dirty="0">
                <a:solidFill>
                  <a:srgbClr val="438086"/>
                </a:solidFill>
                <a:latin typeface="Georgia"/>
                <a:cs typeface="Times New Roman" panose="02020603050405020304" pitchFamily="18" charset="0"/>
              </a:rPr>
              <a:t>.</a:t>
            </a:r>
            <a:endParaRPr lang="en-US" dirty="0">
              <a:solidFill>
                <a:srgbClr val="438086"/>
              </a:solidFill>
              <a:latin typeface="Georgia"/>
            </a:endParaRPr>
          </a:p>
        </p:txBody>
      </p:sp>
      <p:sp>
        <p:nvSpPr>
          <p:cNvPr id="5" name="Title 1">
            <a:extLst>
              <a:ext uri="{FF2B5EF4-FFF2-40B4-BE49-F238E27FC236}">
                <a16:creationId xmlns:a16="http://schemas.microsoft.com/office/drawing/2014/main" id="{89765502-CA70-4731-A64B-63ACA876FD94}"/>
              </a:ext>
            </a:extLst>
          </p:cNvPr>
          <p:cNvSpPr txBox="1">
            <a:spLocks/>
          </p:cNvSpPr>
          <p:nvPr/>
        </p:nvSpPr>
        <p:spPr bwMode="auto">
          <a:xfrm>
            <a:off x="1580608" y="893950"/>
            <a:ext cx="7602582"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200" dirty="0">
                <a:solidFill>
                  <a:sysClr val="window" lastClr="FFFFFF"/>
                </a:solidFill>
              </a:rPr>
              <a:t>התאמת ה"כפפה ליד"</a:t>
            </a:r>
          </a:p>
        </p:txBody>
      </p:sp>
      <p:sp>
        <p:nvSpPr>
          <p:cNvPr id="6" name="TextBox 5">
            <a:extLst>
              <a:ext uri="{FF2B5EF4-FFF2-40B4-BE49-F238E27FC236}">
                <a16:creationId xmlns:a16="http://schemas.microsoft.com/office/drawing/2014/main" id="{25DFB51F-5FEC-40D2-B46F-C956E4555BD2}"/>
              </a:ext>
            </a:extLst>
          </p:cNvPr>
          <p:cNvSpPr txBox="1"/>
          <p:nvPr/>
        </p:nvSpPr>
        <p:spPr>
          <a:xfrm>
            <a:off x="1580607" y="2269018"/>
            <a:ext cx="7456213" cy="3461973"/>
          </a:xfrm>
          <a:prstGeom prst="rect">
            <a:avLst/>
          </a:prstGeom>
          <a:noFill/>
        </p:spPr>
        <p:txBody>
          <a:bodyPr wrap="square" rtlCol="1">
            <a:spAutoFit/>
          </a:bodyPr>
          <a:lstStyle/>
          <a:p>
            <a:pPr marL="342900" indent="-342900" defTabSz="685800">
              <a:buFont typeface="Wingdings" panose="05000000000000000000" pitchFamily="2" charset="2"/>
              <a:buChar char="v"/>
              <a:defRPr/>
            </a:pPr>
            <a:r>
              <a:rPr lang="he-IL" sz="2800" b="1" dirty="0">
                <a:ln/>
                <a:solidFill>
                  <a:srgbClr val="438086">
                    <a:lumMod val="50000"/>
                  </a:srgbClr>
                </a:solidFill>
                <a:latin typeface="Arial" panose="020B0604020202020204" pitchFamily="34" charset="0"/>
                <a:cs typeface="Arial" panose="020B0604020202020204" pitchFamily="34" charset="0"/>
              </a:rPr>
              <a:t>האדם מתאים לתפקיד.</a:t>
            </a:r>
          </a:p>
          <a:p>
            <a:pPr defTabSz="685800">
              <a:lnSpc>
                <a:spcPct val="150000"/>
              </a:lnSpc>
              <a:defRPr/>
            </a:pPr>
            <a:r>
              <a:rPr lang="he-IL" sz="2800" dirty="0">
                <a:solidFill>
                  <a:srgbClr val="002060"/>
                </a:solidFill>
                <a:latin typeface="Georgia"/>
                <a:cs typeface="Times New Roman" panose="02020603050405020304" pitchFamily="18" charset="0"/>
              </a:rPr>
              <a:t>האדם</a:t>
            </a:r>
            <a:r>
              <a:rPr lang="he-IL" sz="2800" b="1" dirty="0">
                <a:solidFill>
                  <a:srgbClr val="660033"/>
                </a:solidFill>
                <a:latin typeface="Georgia"/>
                <a:cs typeface="Times New Roman" panose="02020603050405020304" pitchFamily="18" charset="0"/>
              </a:rPr>
              <a:t> יכול </a:t>
            </a:r>
            <a:r>
              <a:rPr lang="he-IL" sz="2800" dirty="0">
                <a:solidFill>
                  <a:srgbClr val="002060"/>
                </a:solidFill>
                <a:latin typeface="Georgia"/>
                <a:cs typeface="Times New Roman" panose="02020603050405020304" pitchFamily="18" charset="0"/>
              </a:rPr>
              <a:t>למלא את התפקיד כי בעל ידע,יכולות,מיומנויות ומאפיינים פסיכולוגיים (</a:t>
            </a:r>
            <a:r>
              <a:rPr lang="en-US" sz="2800" dirty="0">
                <a:solidFill>
                  <a:srgbClr val="002060"/>
                </a:solidFill>
                <a:latin typeface="Georgia"/>
              </a:rPr>
              <a:t>KSAO</a:t>
            </a:r>
            <a:r>
              <a:rPr lang="he-IL" sz="2800" dirty="0">
                <a:solidFill>
                  <a:srgbClr val="002060"/>
                </a:solidFill>
                <a:latin typeface="Georgia"/>
                <a:cs typeface="Times New Roman" panose="02020603050405020304" pitchFamily="18" charset="0"/>
              </a:rPr>
              <a:t>) המתאימים לתפקיד.</a:t>
            </a:r>
          </a:p>
          <a:p>
            <a:pPr marL="342900" indent="-342900" defTabSz="685800">
              <a:buFont typeface="Wingdings" panose="05000000000000000000" pitchFamily="2" charset="2"/>
              <a:buChar char="v"/>
              <a:defRPr/>
            </a:pPr>
            <a:r>
              <a:rPr lang="he-IL" sz="2800" b="1" dirty="0">
                <a:ln/>
                <a:solidFill>
                  <a:srgbClr val="438086">
                    <a:lumMod val="50000"/>
                  </a:srgbClr>
                </a:solidFill>
                <a:latin typeface="Arial" panose="020B0604020202020204" pitchFamily="34" charset="0"/>
                <a:cs typeface="Arial" panose="020B0604020202020204" pitchFamily="34" charset="0"/>
              </a:rPr>
              <a:t>התפקיד מתאים לאדם.</a:t>
            </a:r>
          </a:p>
          <a:p>
            <a:pPr defTabSz="685800">
              <a:lnSpc>
                <a:spcPct val="150000"/>
              </a:lnSpc>
              <a:defRPr/>
            </a:pPr>
            <a:r>
              <a:rPr lang="he-IL" sz="2800" dirty="0">
                <a:solidFill>
                  <a:srgbClr val="002060"/>
                </a:solidFill>
                <a:latin typeface="Georgia"/>
                <a:cs typeface="Times New Roman" panose="02020603050405020304" pitchFamily="18" charset="0"/>
              </a:rPr>
              <a:t>האדם </a:t>
            </a:r>
            <a:r>
              <a:rPr lang="he-IL" sz="2800" b="1" dirty="0">
                <a:solidFill>
                  <a:srgbClr val="660033"/>
                </a:solidFill>
                <a:latin typeface="Georgia"/>
                <a:cs typeface="Times New Roman" panose="02020603050405020304" pitchFamily="18" charset="0"/>
              </a:rPr>
              <a:t>רוצה </a:t>
            </a:r>
            <a:r>
              <a:rPr lang="he-IL" sz="2800" dirty="0">
                <a:solidFill>
                  <a:srgbClr val="002060"/>
                </a:solidFill>
                <a:latin typeface="Georgia"/>
                <a:cs typeface="Times New Roman" panose="02020603050405020304" pitchFamily="18" charset="0"/>
              </a:rPr>
              <a:t>למלא את התפקיד כי התפקיד ממלא את צרכיו ושאיפותיו.</a:t>
            </a:r>
          </a:p>
        </p:txBody>
      </p:sp>
    </p:spTree>
    <p:extLst>
      <p:ext uri="{BB962C8B-B14F-4D97-AF65-F5344CB8AC3E}">
        <p14:creationId xmlns:p14="http://schemas.microsoft.com/office/powerpoint/2010/main" val="45936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BADF0167-49B8-4EE4-AC91-8B7E866E99B2}"/>
              </a:ext>
            </a:extLst>
          </p:cNvPr>
          <p:cNvSpPr>
            <a:spLocks noGrp="1"/>
          </p:cNvSpPr>
          <p:nvPr>
            <p:ph type="dt" sz="half" idx="10"/>
          </p:nvPr>
        </p:nvSpPr>
        <p:spPr/>
        <p:txBody>
          <a:bodyPr/>
          <a:lstStyle/>
          <a:p>
            <a:pPr marL="0" marR="0" lvl="0" indent="0" algn="l" defTabSz="685800" rtl="1" eaLnBrk="1" fontAlgn="auto" latinLnBrk="0" hangingPunct="1">
              <a:lnSpc>
                <a:spcPct val="100000"/>
              </a:lnSpc>
              <a:spcBef>
                <a:spcPts val="0"/>
              </a:spcBef>
              <a:spcAft>
                <a:spcPts val="0"/>
              </a:spcAft>
              <a:buClrTx/>
              <a:buSzTx/>
              <a:buFontTx/>
              <a:buNone/>
              <a:tabLst/>
              <a:defRPr/>
            </a:pPr>
            <a:r>
              <a:rPr kumimoji="0" lang="he-IL" sz="600" b="0" i="0" u="none" strike="noStrike" kern="1200" cap="none" spc="0" normalizeH="0" baseline="0" noProof="0" dirty="0">
                <a:ln>
                  <a:noFill/>
                </a:ln>
                <a:solidFill>
                  <a:srgbClr val="438086"/>
                </a:solidFill>
                <a:effectLst/>
                <a:uLnTx/>
                <a:uFillTx/>
                <a:latin typeface="Georgia"/>
                <a:ea typeface="+mn-ea"/>
                <a:cs typeface="Times New Roman" panose="02020603050405020304" pitchFamily="18" charset="0"/>
              </a:rPr>
              <a:t>.</a:t>
            </a:r>
            <a:endParaRPr kumimoji="0" lang="en-US" sz="600" b="0" i="0" u="none" strike="noStrike" kern="1200" cap="none" spc="0" normalizeH="0" baseline="0" noProof="0" dirty="0">
              <a:ln>
                <a:noFill/>
              </a:ln>
              <a:solidFill>
                <a:srgbClr val="438086"/>
              </a:solidFill>
              <a:effectLst/>
              <a:uLnTx/>
              <a:uFillTx/>
              <a:latin typeface="Georgia"/>
              <a:ea typeface="+mn-ea"/>
              <a:cs typeface="+mn-cs"/>
            </a:endParaRPr>
          </a:p>
        </p:txBody>
      </p:sp>
      <p:sp>
        <p:nvSpPr>
          <p:cNvPr id="5" name="Title 1">
            <a:extLst>
              <a:ext uri="{FF2B5EF4-FFF2-40B4-BE49-F238E27FC236}">
                <a16:creationId xmlns:a16="http://schemas.microsoft.com/office/drawing/2014/main" id="{F259916D-97C5-46B3-9EA6-7AD9C414E8BE}"/>
              </a:ext>
            </a:extLst>
          </p:cNvPr>
          <p:cNvSpPr txBox="1">
            <a:spLocks/>
          </p:cNvSpPr>
          <p:nvPr/>
        </p:nvSpPr>
        <p:spPr bwMode="auto">
          <a:xfrm>
            <a:off x="1489165" y="725641"/>
            <a:ext cx="7654836" cy="688413"/>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marL="0" marR="0" lvl="0" indent="0" algn="ctr" defTabSz="685800" rtl="1" eaLnBrk="1" fontAlgn="auto" latinLnBrk="0" hangingPunct="1">
              <a:lnSpc>
                <a:spcPct val="100000"/>
              </a:lnSpc>
              <a:spcBef>
                <a:spcPct val="0"/>
              </a:spcBef>
              <a:spcAft>
                <a:spcPts val="0"/>
              </a:spcAft>
              <a:buClrTx/>
              <a:buSzTx/>
              <a:buFontTx/>
              <a:buNone/>
              <a:tabLst/>
              <a:defRPr/>
            </a:pPr>
            <a:r>
              <a:rPr kumimoji="0" lang="he-IL" sz="3600" b="1" i="0" u="none" strike="noStrike" kern="1200" cap="none" spc="0" normalizeH="0" baseline="0" noProof="0" dirty="0">
                <a:ln>
                  <a:noFill/>
                </a:ln>
                <a:solidFill>
                  <a:sysClr val="window" lastClr="FFFFFF"/>
                </a:solidFill>
                <a:effectLst/>
                <a:uLnTx/>
                <a:uFillTx/>
                <a:latin typeface="Arial" pitchFamily="34" charset="0"/>
                <a:ea typeface="+mj-ea"/>
                <a:cs typeface="Arial" pitchFamily="34" charset="0"/>
              </a:rPr>
              <a:t>מה מטרת ביצוע ניתוח עיסוקים?</a:t>
            </a:r>
          </a:p>
        </p:txBody>
      </p:sp>
      <p:sp>
        <p:nvSpPr>
          <p:cNvPr id="6" name="TextBox 5">
            <a:extLst>
              <a:ext uri="{FF2B5EF4-FFF2-40B4-BE49-F238E27FC236}">
                <a16:creationId xmlns:a16="http://schemas.microsoft.com/office/drawing/2014/main" id="{F5E2EE8C-7526-44A2-AAB6-D4428CF7916D}"/>
              </a:ext>
            </a:extLst>
          </p:cNvPr>
          <p:cNvSpPr txBox="1"/>
          <p:nvPr/>
        </p:nvSpPr>
        <p:spPr>
          <a:xfrm>
            <a:off x="2664823" y="1606507"/>
            <a:ext cx="6134621" cy="5239896"/>
          </a:xfrm>
          <a:prstGeom prst="rect">
            <a:avLst/>
          </a:prstGeom>
          <a:noFill/>
        </p:spPr>
        <p:txBody>
          <a:bodyPr wrap="square" rtlCol="1">
            <a:spAutoFit/>
          </a:bodyPr>
          <a:lstStyle/>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מין והצבת עובדים.</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הערכת ביצועי עובדים.</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קביעת דירוג שכר.</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תכנית הדרכה והשתלמות.</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שיפור שיטות תהליכי עבודה.</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תכנון תקני כל אדם וניוד עובדים במידת הצורך.</a:t>
            </a:r>
          </a:p>
          <a:p>
            <a:pPr marL="257175" marR="0" lvl="0" indent="-257175" algn="r" defTabSz="685800" rtl="1" eaLnBrk="1" fontAlgn="auto" latinLnBrk="0" hangingPunct="1">
              <a:lnSpc>
                <a:spcPct val="150000"/>
              </a:lnSpc>
              <a:spcBef>
                <a:spcPts val="0"/>
              </a:spcBef>
              <a:spcAft>
                <a:spcPts val="0"/>
              </a:spcAft>
              <a:buClrTx/>
              <a:buSzTx/>
              <a:buFont typeface="+mj-lt"/>
              <a:buAutoNum type="arabicPeriod"/>
              <a:tabLst/>
              <a:defRPr/>
            </a:pPr>
            <a:r>
              <a:rPr kumimoji="0" lang="he-IL" sz="2800" b="0" i="0" u="none" strike="noStrike" kern="1200" cap="none" spc="0" normalizeH="0" baseline="0" noProof="0" dirty="0">
                <a:ln>
                  <a:noFill/>
                </a:ln>
                <a:solidFill>
                  <a:srgbClr val="002060"/>
                </a:solidFill>
                <a:effectLst/>
                <a:uLnTx/>
                <a:uFillTx/>
                <a:latin typeface="Georgia"/>
                <a:ea typeface="+mn-ea"/>
                <a:cs typeface="Times New Roman" panose="02020603050405020304" pitchFamily="18" charset="0"/>
              </a:rPr>
              <a:t>תכנון מסלולי קידום.</a:t>
            </a:r>
            <a:endParaRPr kumimoji="0" lang="he-IL" sz="28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a:p>
            <a:pPr marL="257175" marR="0" lvl="0" indent="-257175" algn="r" defTabSz="685800" rtl="1" eaLnBrk="1" fontAlgn="auto" latinLnBrk="0" hangingPunct="1">
              <a:lnSpc>
                <a:spcPct val="100000"/>
              </a:lnSpc>
              <a:spcBef>
                <a:spcPts val="0"/>
              </a:spcBef>
              <a:spcAft>
                <a:spcPts val="0"/>
              </a:spcAft>
              <a:buClrTx/>
              <a:buSzTx/>
              <a:buFont typeface="+mj-lt"/>
              <a:buAutoNum type="arabicPeriod"/>
              <a:tabLst/>
              <a:defRPr/>
            </a:pPr>
            <a:endParaRPr kumimoji="0" lang="he-IL" sz="135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a:p>
            <a:pPr marL="257175" marR="0" lvl="0" indent="-257175" algn="r" defTabSz="685800" rtl="1" eaLnBrk="1" fontAlgn="auto" latinLnBrk="0" hangingPunct="1">
              <a:lnSpc>
                <a:spcPct val="100000"/>
              </a:lnSpc>
              <a:spcBef>
                <a:spcPts val="0"/>
              </a:spcBef>
              <a:spcAft>
                <a:spcPts val="0"/>
              </a:spcAft>
              <a:buClrTx/>
              <a:buSzTx/>
              <a:buFont typeface="+mj-lt"/>
              <a:buAutoNum type="arabicPeriod"/>
              <a:tabLst/>
              <a:defRPr/>
            </a:pPr>
            <a:endParaRPr kumimoji="0" lang="he-IL" sz="135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a:p>
            <a:pPr marL="257175" marR="0" lvl="0" indent="-257175" algn="r" defTabSz="685800" rtl="1" eaLnBrk="1" fontAlgn="auto" latinLnBrk="0" hangingPunct="1">
              <a:lnSpc>
                <a:spcPct val="100000"/>
              </a:lnSpc>
              <a:spcBef>
                <a:spcPts val="0"/>
              </a:spcBef>
              <a:spcAft>
                <a:spcPts val="0"/>
              </a:spcAft>
              <a:buClrTx/>
              <a:buSzTx/>
              <a:buFont typeface="+mj-lt"/>
              <a:buAutoNum type="arabicPeriod"/>
              <a:tabLst/>
              <a:defRPr/>
            </a:pPr>
            <a:endParaRPr kumimoji="0" lang="he-IL" sz="135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187247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F75446B3-977F-4ACC-A81E-2F8FA3CB5DC5}"/>
              </a:ext>
            </a:extLst>
          </p:cNvPr>
          <p:cNvSpPr>
            <a:spLocks noGrp="1"/>
          </p:cNvSpPr>
          <p:nvPr>
            <p:ph type="dt" sz="half" idx="10"/>
          </p:nvPr>
        </p:nvSpPr>
        <p:spPr/>
        <p:txBody>
          <a:bodyPr/>
          <a:lstStyle/>
          <a:p>
            <a:pPr defTabSz="685800">
              <a:defRPr/>
            </a:pPr>
            <a:r>
              <a:rPr lang="he-IL" dirty="0">
                <a:solidFill>
                  <a:srgbClr val="438086"/>
                </a:solidFill>
                <a:latin typeface="Georgia"/>
                <a:cs typeface="Times New Roman" panose="02020603050405020304" pitchFamily="18" charset="0"/>
              </a:rPr>
              <a:t>.</a:t>
            </a:r>
            <a:endParaRPr lang="en-US" dirty="0">
              <a:solidFill>
                <a:srgbClr val="438086"/>
              </a:solidFill>
              <a:latin typeface="Georgia"/>
            </a:endParaRPr>
          </a:p>
        </p:txBody>
      </p:sp>
      <p:sp>
        <p:nvSpPr>
          <p:cNvPr id="5" name="Title 1">
            <a:extLst>
              <a:ext uri="{FF2B5EF4-FFF2-40B4-BE49-F238E27FC236}">
                <a16:creationId xmlns:a16="http://schemas.microsoft.com/office/drawing/2014/main" id="{BC42A967-F973-499B-91C8-1AF2D4EC70C6}"/>
              </a:ext>
            </a:extLst>
          </p:cNvPr>
          <p:cNvSpPr txBox="1">
            <a:spLocks/>
          </p:cNvSpPr>
          <p:nvPr/>
        </p:nvSpPr>
        <p:spPr bwMode="auto">
          <a:xfrm>
            <a:off x="485919" y="533190"/>
            <a:ext cx="6620273"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en-US" sz="3200" dirty="0">
                <a:solidFill>
                  <a:sysClr val="window" lastClr="FFFFFF"/>
                </a:solidFill>
              </a:rPr>
              <a:t>KSAO Model for job’s Analysis</a:t>
            </a:r>
            <a:endParaRPr lang="he-IL" sz="3200" dirty="0">
              <a:solidFill>
                <a:sysClr val="window" lastClr="FFFFFF"/>
              </a:solidFill>
            </a:endParaRPr>
          </a:p>
        </p:txBody>
      </p:sp>
      <p:graphicFrame>
        <p:nvGraphicFramePr>
          <p:cNvPr id="8" name="טבלה 7">
            <a:extLst>
              <a:ext uri="{FF2B5EF4-FFF2-40B4-BE49-F238E27FC236}">
                <a16:creationId xmlns:a16="http://schemas.microsoft.com/office/drawing/2014/main" id="{534D8FB4-28B6-4B99-A9A5-4011D3D13C21}"/>
              </a:ext>
            </a:extLst>
          </p:cNvPr>
          <p:cNvGraphicFramePr>
            <a:graphicFrameLocks noGrp="1"/>
          </p:cNvGraphicFramePr>
          <p:nvPr>
            <p:extLst>
              <p:ext uri="{D42A27DB-BD31-4B8C-83A1-F6EECF244321}">
                <p14:modId xmlns:p14="http://schemas.microsoft.com/office/powerpoint/2010/main" val="4023876973"/>
              </p:ext>
            </p:extLst>
          </p:nvPr>
        </p:nvGraphicFramePr>
        <p:xfrm>
          <a:off x="497205" y="1161288"/>
          <a:ext cx="6087291" cy="1371600"/>
        </p:xfrm>
        <a:graphic>
          <a:graphicData uri="http://schemas.openxmlformats.org/drawingml/2006/table">
            <a:tbl>
              <a:tblPr rtl="1" firstRow="1" bandRow="1">
                <a:tableStyleId>{5C22544A-7EE6-4342-B048-85BDC9FD1C3A}</a:tableStyleId>
              </a:tblPr>
              <a:tblGrid>
                <a:gridCol w="2029097">
                  <a:extLst>
                    <a:ext uri="{9D8B030D-6E8A-4147-A177-3AD203B41FA5}">
                      <a16:colId xmlns:a16="http://schemas.microsoft.com/office/drawing/2014/main" val="2719349783"/>
                    </a:ext>
                  </a:extLst>
                </a:gridCol>
                <a:gridCol w="2029097">
                  <a:extLst>
                    <a:ext uri="{9D8B030D-6E8A-4147-A177-3AD203B41FA5}">
                      <a16:colId xmlns:a16="http://schemas.microsoft.com/office/drawing/2014/main" val="2588123590"/>
                    </a:ext>
                  </a:extLst>
                </a:gridCol>
                <a:gridCol w="2029097">
                  <a:extLst>
                    <a:ext uri="{9D8B030D-6E8A-4147-A177-3AD203B41FA5}">
                      <a16:colId xmlns:a16="http://schemas.microsoft.com/office/drawing/2014/main" val="3613647590"/>
                    </a:ext>
                  </a:extLst>
                </a:gridCol>
              </a:tblGrid>
              <a:tr h="274320">
                <a:tc>
                  <a:txBody>
                    <a:bodyPr/>
                    <a:lstStyle/>
                    <a:p>
                      <a:pPr algn="ctr" rtl="1"/>
                      <a:r>
                        <a:rPr lang="he-IL" sz="1800" b="1" dirty="0">
                          <a:solidFill>
                            <a:srgbClr val="FFFF00"/>
                          </a:solidFill>
                        </a:rPr>
                        <a:t>ידע</a:t>
                      </a:r>
                    </a:p>
                  </a:txBody>
                  <a:tcPr marL="68580" marR="68580" marT="34290" marB="34290"/>
                </a:tc>
                <a:tc>
                  <a:txBody>
                    <a:bodyPr/>
                    <a:lstStyle/>
                    <a:p>
                      <a:pPr algn="l" rtl="1"/>
                      <a:r>
                        <a:rPr lang="en-US" sz="1400" dirty="0">
                          <a:solidFill>
                            <a:srgbClr val="FFFF00"/>
                          </a:solidFill>
                        </a:rPr>
                        <a:t>Knowledge</a:t>
                      </a:r>
                      <a:endParaRPr lang="he-IL" sz="1400" dirty="0">
                        <a:solidFill>
                          <a:srgbClr val="FFFF00"/>
                        </a:solidFill>
                      </a:endParaRPr>
                    </a:p>
                  </a:txBody>
                  <a:tcPr marL="68580" marR="68580" marT="34290" marB="34290"/>
                </a:tc>
                <a:tc>
                  <a:txBody>
                    <a:bodyPr/>
                    <a:lstStyle/>
                    <a:p>
                      <a:pPr algn="ctr" rtl="1"/>
                      <a:r>
                        <a:rPr lang="en-US" sz="1400" dirty="0">
                          <a:solidFill>
                            <a:srgbClr val="FFFF00"/>
                          </a:solidFill>
                        </a:rPr>
                        <a:t>K</a:t>
                      </a:r>
                      <a:endParaRPr lang="he-IL" sz="1400" dirty="0">
                        <a:solidFill>
                          <a:srgbClr val="FFFF00"/>
                        </a:solidFill>
                      </a:endParaRPr>
                    </a:p>
                  </a:txBody>
                  <a:tcPr marL="68580" marR="68580" marT="34290" marB="34290"/>
                </a:tc>
                <a:extLst>
                  <a:ext uri="{0D108BD9-81ED-4DB2-BD59-A6C34878D82A}">
                    <a16:rowId xmlns:a16="http://schemas.microsoft.com/office/drawing/2014/main" val="3598551380"/>
                  </a:ext>
                </a:extLst>
              </a:tr>
              <a:tr h="278130">
                <a:tc>
                  <a:txBody>
                    <a:bodyPr/>
                    <a:lstStyle/>
                    <a:p>
                      <a:pPr algn="ctr" rtl="1"/>
                      <a:r>
                        <a:rPr lang="he-IL" sz="1800" b="1" dirty="0">
                          <a:solidFill>
                            <a:schemeClr val="accent6">
                              <a:lumMod val="50000"/>
                            </a:schemeClr>
                          </a:solidFill>
                        </a:rPr>
                        <a:t>מיומנות</a:t>
                      </a:r>
                    </a:p>
                  </a:txBody>
                  <a:tcPr marL="68580" marR="68580" marT="34290" marB="34290"/>
                </a:tc>
                <a:tc>
                  <a:txBody>
                    <a:bodyPr/>
                    <a:lstStyle/>
                    <a:p>
                      <a:pPr algn="l" rtl="1"/>
                      <a:r>
                        <a:rPr lang="en-US" sz="1400" dirty="0"/>
                        <a:t>Skills</a:t>
                      </a:r>
                      <a:endParaRPr lang="he-IL" sz="1400" dirty="0"/>
                    </a:p>
                  </a:txBody>
                  <a:tcPr marL="68580" marR="68580" marT="34290" marB="34290"/>
                </a:tc>
                <a:tc>
                  <a:txBody>
                    <a:bodyPr/>
                    <a:lstStyle/>
                    <a:p>
                      <a:pPr algn="ctr" rtl="1"/>
                      <a:r>
                        <a:rPr lang="en-US" sz="1400" dirty="0"/>
                        <a:t>S</a:t>
                      </a:r>
                      <a:endParaRPr lang="he-IL" sz="1400" dirty="0"/>
                    </a:p>
                  </a:txBody>
                  <a:tcPr marL="68580" marR="68580" marT="34290" marB="34290"/>
                </a:tc>
                <a:extLst>
                  <a:ext uri="{0D108BD9-81ED-4DB2-BD59-A6C34878D82A}">
                    <a16:rowId xmlns:a16="http://schemas.microsoft.com/office/drawing/2014/main" val="2685491335"/>
                  </a:ext>
                </a:extLst>
              </a:tr>
              <a:tr h="278130">
                <a:tc>
                  <a:txBody>
                    <a:bodyPr/>
                    <a:lstStyle/>
                    <a:p>
                      <a:pPr algn="ctr" rtl="1"/>
                      <a:r>
                        <a:rPr lang="he-IL" sz="1800" b="1" dirty="0">
                          <a:solidFill>
                            <a:schemeClr val="accent6">
                              <a:lumMod val="50000"/>
                            </a:schemeClr>
                          </a:solidFill>
                        </a:rPr>
                        <a:t>יכולת</a:t>
                      </a:r>
                    </a:p>
                  </a:txBody>
                  <a:tcPr marL="68580" marR="68580" marT="34290" marB="34290"/>
                </a:tc>
                <a:tc>
                  <a:txBody>
                    <a:bodyPr/>
                    <a:lstStyle/>
                    <a:p>
                      <a:pPr algn="l" rtl="1"/>
                      <a:r>
                        <a:rPr lang="en-US" sz="1400" dirty="0"/>
                        <a:t>Ability</a:t>
                      </a:r>
                      <a:endParaRPr lang="he-IL" sz="1400" dirty="0"/>
                    </a:p>
                  </a:txBody>
                  <a:tcPr marL="68580" marR="68580" marT="34290" marB="34290"/>
                </a:tc>
                <a:tc>
                  <a:txBody>
                    <a:bodyPr/>
                    <a:lstStyle/>
                    <a:p>
                      <a:pPr algn="ctr" rtl="1"/>
                      <a:r>
                        <a:rPr lang="en-US" sz="1400" dirty="0"/>
                        <a:t>A</a:t>
                      </a:r>
                      <a:endParaRPr lang="he-IL" sz="1400" dirty="0"/>
                    </a:p>
                  </a:txBody>
                  <a:tcPr marL="68580" marR="68580" marT="34290" marB="34290"/>
                </a:tc>
                <a:extLst>
                  <a:ext uri="{0D108BD9-81ED-4DB2-BD59-A6C34878D82A}">
                    <a16:rowId xmlns:a16="http://schemas.microsoft.com/office/drawing/2014/main" val="1696866107"/>
                  </a:ext>
                </a:extLst>
              </a:tr>
              <a:tr h="278130">
                <a:tc>
                  <a:txBody>
                    <a:bodyPr/>
                    <a:lstStyle/>
                    <a:p>
                      <a:pPr algn="ctr" rtl="1"/>
                      <a:r>
                        <a:rPr lang="he-IL" sz="1800" b="1" dirty="0">
                          <a:solidFill>
                            <a:schemeClr val="accent6">
                              <a:lumMod val="50000"/>
                            </a:schemeClr>
                          </a:solidFill>
                        </a:rPr>
                        <a:t>אישיות</a:t>
                      </a:r>
                    </a:p>
                  </a:txBody>
                  <a:tcPr marL="68580" marR="68580" marT="34290" marB="34290"/>
                </a:tc>
                <a:tc>
                  <a:txBody>
                    <a:bodyPr/>
                    <a:lstStyle/>
                    <a:p>
                      <a:pPr algn="l" rtl="1"/>
                      <a:r>
                        <a:rPr lang="en-US" sz="1400" dirty="0"/>
                        <a:t>Personality</a:t>
                      </a:r>
                      <a:endParaRPr lang="he-IL" sz="1400" dirty="0"/>
                    </a:p>
                  </a:txBody>
                  <a:tcPr marL="68580" marR="68580" marT="34290" marB="34290"/>
                </a:tc>
                <a:tc>
                  <a:txBody>
                    <a:bodyPr/>
                    <a:lstStyle/>
                    <a:p>
                      <a:pPr algn="ctr" rtl="1"/>
                      <a:r>
                        <a:rPr lang="en-US" sz="1400" dirty="0"/>
                        <a:t>O</a:t>
                      </a:r>
                      <a:endParaRPr lang="he-IL" sz="1400" dirty="0"/>
                    </a:p>
                  </a:txBody>
                  <a:tcPr marL="68580" marR="68580" marT="34290" marB="34290"/>
                </a:tc>
                <a:extLst>
                  <a:ext uri="{0D108BD9-81ED-4DB2-BD59-A6C34878D82A}">
                    <a16:rowId xmlns:a16="http://schemas.microsoft.com/office/drawing/2014/main" val="1180455830"/>
                  </a:ext>
                </a:extLst>
              </a:tr>
            </a:tbl>
          </a:graphicData>
        </a:graphic>
      </p:graphicFrame>
      <p:pic>
        <p:nvPicPr>
          <p:cNvPr id="1026" name="Picture 2" descr="×ª××¦××ª ×ª××× × ×¢×××¨ âªksao model examplesâ¬â">
            <a:extLst>
              <a:ext uri="{FF2B5EF4-FFF2-40B4-BE49-F238E27FC236}">
                <a16:creationId xmlns:a16="http://schemas.microsoft.com/office/drawing/2014/main" id="{87223558-80CD-4E80-A9F6-96CEFC6CA2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8583" y="2165927"/>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188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AB3C5C79-87D4-4A02-9EC7-518F5DAF3B62}"/>
              </a:ext>
            </a:extLst>
          </p:cNvPr>
          <p:cNvSpPr>
            <a:spLocks noGrp="1"/>
          </p:cNvSpPr>
          <p:nvPr>
            <p:ph type="dt" sz="half" idx="10"/>
          </p:nvPr>
        </p:nvSpPr>
        <p:spPr/>
        <p:txBody>
          <a:bodyPr/>
          <a:lstStyle/>
          <a:p>
            <a:pPr defTabSz="685800">
              <a:defRPr/>
            </a:pPr>
            <a:r>
              <a:rPr lang="he-IL" dirty="0">
                <a:solidFill>
                  <a:srgbClr val="438086"/>
                </a:solidFill>
                <a:latin typeface="Georgia"/>
                <a:cs typeface="Times New Roman" panose="02020603050405020304" pitchFamily="18" charset="0"/>
              </a:rPr>
              <a:t>.</a:t>
            </a:r>
            <a:endParaRPr lang="en-US" dirty="0">
              <a:solidFill>
                <a:srgbClr val="438086"/>
              </a:solidFill>
              <a:latin typeface="Georgia"/>
            </a:endParaRPr>
          </a:p>
        </p:txBody>
      </p:sp>
      <p:sp>
        <p:nvSpPr>
          <p:cNvPr id="5" name="Title 1">
            <a:extLst>
              <a:ext uri="{FF2B5EF4-FFF2-40B4-BE49-F238E27FC236}">
                <a16:creationId xmlns:a16="http://schemas.microsoft.com/office/drawing/2014/main" id="{B1E9404D-15DD-4CDB-A8ED-0CCB45A4C162}"/>
              </a:ext>
            </a:extLst>
          </p:cNvPr>
          <p:cNvSpPr txBox="1">
            <a:spLocks/>
          </p:cNvSpPr>
          <p:nvPr/>
        </p:nvSpPr>
        <p:spPr bwMode="auto">
          <a:xfrm>
            <a:off x="2447528" y="646132"/>
            <a:ext cx="6620273"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200" dirty="0">
                <a:solidFill>
                  <a:sysClr val="window" lastClr="FFFFFF"/>
                </a:solidFill>
              </a:rPr>
              <a:t>כיצד לבצע ניתוח עיסוקים?</a:t>
            </a:r>
          </a:p>
        </p:txBody>
      </p:sp>
      <p:sp>
        <p:nvSpPr>
          <p:cNvPr id="7" name="TextBox 6">
            <a:extLst>
              <a:ext uri="{FF2B5EF4-FFF2-40B4-BE49-F238E27FC236}">
                <a16:creationId xmlns:a16="http://schemas.microsoft.com/office/drawing/2014/main" id="{0D5B08AC-DE6E-441B-A9A2-5FCBE0C3A962}"/>
              </a:ext>
            </a:extLst>
          </p:cNvPr>
          <p:cNvSpPr txBox="1"/>
          <p:nvPr/>
        </p:nvSpPr>
        <p:spPr>
          <a:xfrm>
            <a:off x="2035053" y="1197144"/>
            <a:ext cx="7445221" cy="5576976"/>
          </a:xfrm>
          <a:prstGeom prst="rect">
            <a:avLst/>
          </a:prstGeom>
          <a:noFill/>
        </p:spPr>
        <p:txBody>
          <a:bodyPr wrap="square" rtlCol="1">
            <a:spAutoFit/>
          </a:bodyPr>
          <a:lstStyle/>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קביעת מטרת ניתוח התפקידים-לדוגמא: גיוס עובדים</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קבלת נתונים בסיסיים על הארגון-הענף בו פועל הארגון, מספר עובדים, ציבורי או פרטי, מספר עובדים, תהליכי ייצור, מבנה ארגוני ועוד.</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בחירת התפקידים לניתוח</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הגדרת תדירות העדכון בכל עיסוק</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הכנת טופס המפרט  את מזהה התפקיד, תיאור העבודה המבוצעת, תנאי עבודה וסביבה פיזית וחברתית, תנאי העסקה, מספר העיסוקים הנדרשים לביצוע התפקיד.</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בחירת השיטה לניתוח עיסוקים.</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איסוף נתונים על התפקיד.</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עיבוד החומר כאשר התוצר: כתיבת תיאור התפקיד וקביעת הדרישות לביצוע התפקיד</a:t>
            </a:r>
          </a:p>
          <a:p>
            <a:pPr marL="257175" indent="-257175" defTabSz="685800">
              <a:lnSpc>
                <a:spcPct val="150000"/>
              </a:lnSpc>
              <a:buFont typeface="+mj-lt"/>
              <a:buAutoNum type="arabicPeriod"/>
              <a:defRPr/>
            </a:pPr>
            <a:r>
              <a:rPr lang="he-IL" sz="2000" dirty="0">
                <a:solidFill>
                  <a:srgbClr val="002060"/>
                </a:solidFill>
                <a:latin typeface="Georgia"/>
                <a:cs typeface="Times New Roman" panose="02020603050405020304" pitchFamily="18" charset="0"/>
              </a:rPr>
              <a:t>אימות המידע-הצגת  הניתוח בפני בעל התפקיד הממונה וביצוע תיקונים בהתאם.</a:t>
            </a:r>
            <a:endParaRPr lang="he-IL" sz="2000" dirty="0">
              <a:solidFill>
                <a:prstClr val="black"/>
              </a:solidFill>
              <a:latin typeface="Georgia"/>
              <a:cs typeface="Times New Roman" panose="02020603050405020304" pitchFamily="18" charset="0"/>
            </a:endParaRPr>
          </a:p>
        </p:txBody>
      </p:sp>
    </p:spTree>
    <p:extLst>
      <p:ext uri="{BB962C8B-B14F-4D97-AF65-F5344CB8AC3E}">
        <p14:creationId xmlns:p14="http://schemas.microsoft.com/office/powerpoint/2010/main" val="3411933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D7FA34EB-ECF1-4B18-92EC-20B2D9F989D2}"/>
              </a:ext>
            </a:extLst>
          </p:cNvPr>
          <p:cNvSpPr>
            <a:spLocks noGrp="1"/>
          </p:cNvSpPr>
          <p:nvPr>
            <p:ph type="dt" sz="half" idx="10"/>
          </p:nvPr>
        </p:nvSpPr>
        <p:spPr/>
        <p:txBody>
          <a:bodyPr/>
          <a:lstStyle/>
          <a:p>
            <a:r>
              <a:rPr lang="he-IL">
                <a:solidFill>
                  <a:srgbClr val="438086"/>
                </a:solidFill>
              </a:rPr>
              <a:t>.</a:t>
            </a:r>
            <a:endParaRPr lang="en-US" dirty="0">
              <a:solidFill>
                <a:srgbClr val="438086"/>
              </a:solidFill>
            </a:endParaRPr>
          </a:p>
        </p:txBody>
      </p:sp>
      <p:sp>
        <p:nvSpPr>
          <p:cNvPr id="5" name="Title 1">
            <a:extLst>
              <a:ext uri="{FF2B5EF4-FFF2-40B4-BE49-F238E27FC236}">
                <a16:creationId xmlns:a16="http://schemas.microsoft.com/office/drawing/2014/main" id="{420A8FBC-8B0C-42FC-ACEB-79210A23CA80}"/>
              </a:ext>
            </a:extLst>
          </p:cNvPr>
          <p:cNvSpPr txBox="1">
            <a:spLocks/>
          </p:cNvSpPr>
          <p:nvPr/>
        </p:nvSpPr>
        <p:spPr bwMode="auto">
          <a:xfrm>
            <a:off x="579540" y="448883"/>
            <a:ext cx="6591969" cy="620965"/>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600" dirty="0">
                <a:solidFill>
                  <a:sysClr val="window" lastClr="FFFFFF"/>
                </a:solidFill>
              </a:rPr>
              <a:t>איסוף נתונים</a:t>
            </a:r>
          </a:p>
        </p:txBody>
      </p:sp>
      <p:pic>
        <p:nvPicPr>
          <p:cNvPr id="1026" name="Picture 2" descr="×ª××× × ×§×©××¨×">
            <a:extLst>
              <a:ext uri="{FF2B5EF4-FFF2-40B4-BE49-F238E27FC236}">
                <a16:creationId xmlns:a16="http://schemas.microsoft.com/office/drawing/2014/main" id="{E9F30B42-D4ED-4DCB-9C0D-4097BB051B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9086" y="1300580"/>
            <a:ext cx="10006148" cy="5557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963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תאריך 3">
            <a:extLst>
              <a:ext uri="{FF2B5EF4-FFF2-40B4-BE49-F238E27FC236}">
                <a16:creationId xmlns:a16="http://schemas.microsoft.com/office/drawing/2014/main" id="{4E5EDBBF-2BF6-44CD-A6E1-E5235356A830}"/>
              </a:ext>
            </a:extLst>
          </p:cNvPr>
          <p:cNvSpPr>
            <a:spLocks noGrp="1"/>
          </p:cNvSpPr>
          <p:nvPr>
            <p:ph type="dt" sz="half" idx="10"/>
          </p:nvPr>
        </p:nvSpPr>
        <p:spPr/>
        <p:txBody>
          <a:bodyPr/>
          <a:lstStyle/>
          <a:p>
            <a:pPr defTabSz="685800">
              <a:defRPr/>
            </a:pPr>
            <a:r>
              <a:rPr lang="he-IL" dirty="0">
                <a:solidFill>
                  <a:srgbClr val="438086"/>
                </a:solidFill>
                <a:latin typeface="Georgia"/>
                <a:cs typeface="Times New Roman" panose="02020603050405020304" pitchFamily="18" charset="0"/>
              </a:rPr>
              <a:t>.</a:t>
            </a:r>
            <a:endParaRPr lang="en-US" dirty="0">
              <a:solidFill>
                <a:srgbClr val="438086"/>
              </a:solidFill>
              <a:latin typeface="Georgia"/>
            </a:endParaRPr>
          </a:p>
        </p:txBody>
      </p:sp>
      <p:sp>
        <p:nvSpPr>
          <p:cNvPr id="5" name="Title 1">
            <a:extLst>
              <a:ext uri="{FF2B5EF4-FFF2-40B4-BE49-F238E27FC236}">
                <a16:creationId xmlns:a16="http://schemas.microsoft.com/office/drawing/2014/main" id="{2E3C13E4-DE01-458D-B49C-AEC66756F023}"/>
              </a:ext>
            </a:extLst>
          </p:cNvPr>
          <p:cNvSpPr txBox="1">
            <a:spLocks/>
          </p:cNvSpPr>
          <p:nvPr/>
        </p:nvSpPr>
        <p:spPr bwMode="auto">
          <a:xfrm>
            <a:off x="2447528" y="622927"/>
            <a:ext cx="6620273" cy="536658"/>
          </a:xfrm>
          <a:prstGeom prst="rect">
            <a:avLst/>
          </a:prstGeom>
          <a:gradFill flip="none" rotWithShape="1">
            <a:gsLst>
              <a:gs pos="0">
                <a:srgbClr val="5C92B5">
                  <a:lumMod val="40000"/>
                  <a:lumOff val="60000"/>
                </a:srgbClr>
              </a:gs>
              <a:gs pos="46000">
                <a:srgbClr val="5C92B5">
                  <a:lumMod val="95000"/>
                  <a:lumOff val="5000"/>
                </a:srgbClr>
              </a:gs>
              <a:gs pos="100000">
                <a:srgbClr val="5C92B5">
                  <a:lumMod val="60000"/>
                </a:srgbClr>
              </a:gs>
            </a:gsLst>
            <a:path path="circle">
              <a:fillToRect l="50000" t="130000" r="50000" b="-30000"/>
            </a:path>
            <a:tileRect/>
          </a:gradFill>
          <a:ln>
            <a:noFill/>
            <a:miter lim="800000"/>
            <a:headEnd/>
            <a:tailEnd/>
          </a:ln>
        </p:spPr>
        <p:txBody>
          <a:bodyPr vert="horz" wrap="square" lIns="68580" tIns="34290" rIns="68580" bIns="34290" numCol="1" rtlCol="1" anchor="t" anchorCtr="0" compatLnSpc="1">
            <a:prstTxWarp prst="textNoShape">
              <a:avLst/>
            </a:prstTxWarp>
            <a:noAutofit/>
          </a:bodyPr>
          <a:lstStyle>
            <a:lvl1pPr algn="r" rtl="1" fontAlgn="base">
              <a:spcBef>
                <a:spcPct val="0"/>
              </a:spcBef>
              <a:spcAft>
                <a:spcPct val="0"/>
              </a:spcAft>
              <a:defRPr sz="2800" b="1" kern="1200">
                <a:solidFill>
                  <a:schemeClr val="bg1"/>
                </a:solidFill>
                <a:latin typeface="Arial" pitchFamily="34" charset="0"/>
                <a:ea typeface="+mj-ea"/>
                <a:cs typeface="Arial" pitchFamily="34" charset="0"/>
              </a:defRPr>
            </a:lvl1pPr>
            <a:lvl2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2pPr>
            <a:lvl3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3pPr>
            <a:lvl4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4pPr>
            <a:lvl5pPr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5pPr>
            <a:lvl6pPr marL="4572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6pPr>
            <a:lvl7pPr marL="9144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7pPr>
            <a:lvl8pPr marL="13716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8pPr>
            <a:lvl9pPr marL="1828800" algn="ctr" rtl="1" fontAlgn="base">
              <a:spcBef>
                <a:spcPct val="0"/>
              </a:spcBef>
              <a:spcAft>
                <a:spcPct val="0"/>
              </a:spcAft>
              <a:defRPr sz="4400">
                <a:solidFill>
                  <a:schemeClr val="tx1"/>
                </a:solidFill>
                <a:latin typeface="Calibri" panose="020F0502020204030204" pitchFamily="34" charset="0"/>
                <a:cs typeface="Times New Roman" panose="02020603050405020304" pitchFamily="18" charset="0"/>
              </a:defRPr>
            </a:lvl9pPr>
          </a:lstStyle>
          <a:p>
            <a:pPr algn="ctr" defTabSz="685800" fontAlgn="auto">
              <a:spcAft>
                <a:spcPts val="0"/>
              </a:spcAft>
              <a:defRPr/>
            </a:pPr>
            <a:r>
              <a:rPr lang="he-IL" sz="3200" dirty="0">
                <a:solidFill>
                  <a:sysClr val="window" lastClr="FFFFFF"/>
                </a:solidFill>
              </a:rPr>
              <a:t>שיטות לניתוח עיסוקים</a:t>
            </a:r>
          </a:p>
        </p:txBody>
      </p:sp>
      <p:sp>
        <p:nvSpPr>
          <p:cNvPr id="6" name="TextBox 5">
            <a:extLst>
              <a:ext uri="{FF2B5EF4-FFF2-40B4-BE49-F238E27FC236}">
                <a16:creationId xmlns:a16="http://schemas.microsoft.com/office/drawing/2014/main" id="{D19FA01D-93D9-4518-B507-7001F28AA299}"/>
              </a:ext>
            </a:extLst>
          </p:cNvPr>
          <p:cNvSpPr txBox="1"/>
          <p:nvPr/>
        </p:nvSpPr>
        <p:spPr>
          <a:xfrm>
            <a:off x="3190427" y="1643896"/>
            <a:ext cx="5811146" cy="3570208"/>
          </a:xfrm>
          <a:prstGeom prst="rect">
            <a:avLst/>
          </a:prstGeom>
          <a:noFill/>
        </p:spPr>
        <p:txBody>
          <a:bodyPr wrap="square" rtlCol="1">
            <a:spAutoFit/>
          </a:bodyPr>
          <a:lstStyle/>
          <a:p>
            <a:pPr marL="257175" indent="-257175" defTabSz="685800">
              <a:buFont typeface="Wingdings" panose="05000000000000000000" pitchFamily="2" charset="2"/>
              <a:buChar char="v"/>
              <a:defRPr/>
            </a:pPr>
            <a:r>
              <a:rPr lang="he-IL" sz="2800" b="1" dirty="0">
                <a:solidFill>
                  <a:srgbClr val="FF3300"/>
                </a:solidFill>
                <a:effectLst>
                  <a:outerShdw blurRad="38100" dist="38100" dir="2700000" algn="tl">
                    <a:srgbClr val="000000"/>
                  </a:outerShdw>
                </a:effectLst>
                <a:latin typeface="Georgia"/>
                <a:cs typeface="Times New Roman" panose="02020603050405020304" pitchFamily="18" charset="0"/>
              </a:rPr>
              <a:t>ניתוח איכותי-תיאור מילולי של העיסוק</a:t>
            </a:r>
          </a:p>
          <a:p>
            <a:pPr defTabSz="685800">
              <a:lnSpc>
                <a:spcPct val="150000"/>
              </a:lnSpc>
              <a:defRPr/>
            </a:pPr>
            <a:r>
              <a:rPr lang="he-IL" sz="1650" dirty="0">
                <a:solidFill>
                  <a:srgbClr val="002060"/>
                </a:solidFill>
                <a:latin typeface="Georgia"/>
                <a:cs typeface="Times New Roman" panose="02020603050405020304" pitchFamily="18" charset="0"/>
              </a:rPr>
              <a:t>א. </a:t>
            </a:r>
            <a:r>
              <a:rPr lang="he-IL" sz="2400" dirty="0">
                <a:solidFill>
                  <a:srgbClr val="002060"/>
                </a:solidFill>
                <a:latin typeface="Georgia"/>
                <a:cs typeface="Times New Roman" panose="02020603050405020304" pitchFamily="18" charset="0"/>
              </a:rPr>
              <a:t>נתונים מזהים</a:t>
            </a:r>
          </a:p>
          <a:p>
            <a:pPr defTabSz="685800">
              <a:lnSpc>
                <a:spcPct val="150000"/>
              </a:lnSpc>
              <a:defRPr/>
            </a:pPr>
            <a:r>
              <a:rPr lang="he-IL" sz="2400" dirty="0">
                <a:solidFill>
                  <a:srgbClr val="002060"/>
                </a:solidFill>
                <a:latin typeface="Georgia"/>
                <a:cs typeface="Times New Roman" panose="02020603050405020304" pitchFamily="18" charset="0"/>
              </a:rPr>
              <a:t>ב. תיאור העבודה המבוצעת על פי מטלות ותתי מטלות</a:t>
            </a:r>
          </a:p>
          <a:p>
            <a:pPr defTabSz="685800">
              <a:lnSpc>
                <a:spcPct val="150000"/>
              </a:lnSpc>
              <a:defRPr/>
            </a:pPr>
            <a:r>
              <a:rPr lang="he-IL" sz="2400" dirty="0">
                <a:solidFill>
                  <a:srgbClr val="002060"/>
                </a:solidFill>
                <a:latin typeface="Georgia"/>
                <a:cs typeface="Times New Roman" panose="02020603050405020304" pitchFamily="18" charset="0"/>
              </a:rPr>
              <a:t>ג. תיאור הנתונים המאפיינים את סביבת העבודה.</a:t>
            </a:r>
          </a:p>
          <a:p>
            <a:pPr defTabSz="685800">
              <a:lnSpc>
                <a:spcPct val="150000"/>
              </a:lnSpc>
              <a:defRPr/>
            </a:pPr>
            <a:r>
              <a:rPr lang="he-IL" sz="2400" dirty="0">
                <a:solidFill>
                  <a:srgbClr val="002060"/>
                </a:solidFill>
                <a:latin typeface="Georgia"/>
                <a:cs typeface="Times New Roman" panose="02020603050405020304" pitchFamily="18" charset="0"/>
              </a:rPr>
              <a:t>ד. דרישות העיסוק.</a:t>
            </a:r>
          </a:p>
          <a:p>
            <a:pPr defTabSz="685800">
              <a:lnSpc>
                <a:spcPct val="150000"/>
              </a:lnSpc>
              <a:defRPr/>
            </a:pPr>
            <a:r>
              <a:rPr lang="he-IL" sz="2400" dirty="0">
                <a:solidFill>
                  <a:srgbClr val="002060"/>
                </a:solidFill>
                <a:latin typeface="Georgia"/>
                <a:cs typeface="Times New Roman" panose="02020603050405020304" pitchFamily="18" charset="0"/>
              </a:rPr>
              <a:t>ה. מורכבות העיסוק ומידת האחריות הנדרשת.</a:t>
            </a:r>
          </a:p>
          <a:p>
            <a:pPr defTabSz="685800">
              <a:defRPr/>
            </a:pPr>
            <a:endParaRPr lang="he-IL" b="1" dirty="0">
              <a:solidFill>
                <a:srgbClr val="FF3300"/>
              </a:solidFill>
              <a:effectLst>
                <a:outerShdw blurRad="38100" dist="38100" dir="2700000" algn="tl">
                  <a:srgbClr val="000000"/>
                </a:outerShdw>
              </a:effectLst>
              <a:latin typeface="Georgia"/>
              <a:cs typeface="Times New Roman" panose="02020603050405020304" pitchFamily="18" charset="0"/>
            </a:endParaRPr>
          </a:p>
        </p:txBody>
      </p:sp>
    </p:spTree>
    <p:extLst>
      <p:ext uri="{BB962C8B-B14F-4D97-AF65-F5344CB8AC3E}">
        <p14:creationId xmlns:p14="http://schemas.microsoft.com/office/powerpoint/2010/main" val="1917267393"/>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ברלין">
  <a:themeElements>
    <a:clrScheme name="ברלין">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ברלין">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ברלין">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555</Words>
  <Application>Microsoft Office PowerPoint</Application>
  <PresentationFormat>מסך רחב</PresentationFormat>
  <Paragraphs>97</Paragraphs>
  <Slides>16</Slides>
  <Notes>1</Notes>
  <HiddenSlides>0</HiddenSlides>
  <MMClips>0</MMClips>
  <ScaleCrop>false</ScaleCrop>
  <HeadingPairs>
    <vt:vector size="6" baseType="variant">
      <vt:variant>
        <vt:lpstr>גופנים בשימוש</vt:lpstr>
      </vt:variant>
      <vt:variant>
        <vt:i4>7</vt:i4>
      </vt:variant>
      <vt:variant>
        <vt:lpstr>ערכת נושא</vt:lpstr>
      </vt:variant>
      <vt:variant>
        <vt:i4>4</vt:i4>
      </vt:variant>
      <vt:variant>
        <vt:lpstr>כותרות שקופיות</vt:lpstr>
      </vt:variant>
      <vt:variant>
        <vt:i4>16</vt:i4>
      </vt:variant>
    </vt:vector>
  </HeadingPairs>
  <TitlesOfParts>
    <vt:vector size="27" baseType="lpstr">
      <vt:lpstr>Arial</vt:lpstr>
      <vt:lpstr>Calibri</vt:lpstr>
      <vt:lpstr>Calibri Light</vt:lpstr>
      <vt:lpstr>Georgia</vt:lpstr>
      <vt:lpstr>Trebuchet MS</vt:lpstr>
      <vt:lpstr>Wingdings</vt:lpstr>
      <vt:lpstr>Wingdings 2</vt:lpstr>
      <vt:lpstr>ערכת נושא Office</vt:lpstr>
      <vt:lpstr>ברלין</vt:lpstr>
      <vt:lpstr>Urban</vt:lpstr>
      <vt:lpstr>1_Urban</vt:lpstr>
      <vt:lpstr>ארגון וניהול</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Shimon Eden</dc:creator>
  <cp:lastModifiedBy>Shimon Eden</cp:lastModifiedBy>
  <cp:revision>52</cp:revision>
  <dcterms:created xsi:type="dcterms:W3CDTF">2018-07-19T09:42:05Z</dcterms:created>
  <dcterms:modified xsi:type="dcterms:W3CDTF">2019-04-14T07:44:36Z</dcterms:modified>
</cp:coreProperties>
</file>