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6" r:id="rId8"/>
    <p:sldId id="257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4E75AF-88DE-481D-945E-EF812BD9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A7E0279-DB01-4BA9-AE5E-0F8F3C81C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4F07E5F-E5C4-4AE4-836E-E1A13757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EB586C-B1A4-4469-AA75-6FBD236E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6C87653-A86A-431D-BA3C-92786D6A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034BCC-433E-4914-95D8-86E8750D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356AB8B-D46B-4E91-B4E5-525C07957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AA1487C-3BAC-49DE-9214-84A5CCDA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0CC4C14-4A7A-4C26-9A6E-381FF080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ADA2E21-3E60-4183-A6DF-826FCE69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5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61BB24E-61F2-4C9B-85AC-3B3DE0CE7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B2899F6-6C7D-4035-8F5A-85CA744B2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923185-0CA0-4F20-B1FB-DD26FDE3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946DA7-73B9-43B8-A31D-11AF2AEF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BDE43B0-C9F1-4990-B5A2-A1CD7E89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82E70F-BBEA-4D8A-89C2-65A0AC38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B83EB9-8A91-4CF9-922C-76BDDCB41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7E0A269-2C0C-4733-8E62-069D5E84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E74101F-F61A-4DE8-95A9-7019FB33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73BD7DB-26D2-446B-B263-3C4626C3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FB9872-61FC-4255-81F0-3E912B9E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414941-DE83-4FBB-A671-1413A8793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02333F4-4301-4D8A-8251-FAB536FE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54CEA1C-828B-488D-A4BB-EEDCE210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B160C0-FE21-470F-B193-E98528AC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4B32CE-552C-4106-BA42-D8FB78F0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62291FD-FEBE-43E0-B11C-0A904C4A0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9D7BDB1-9774-4A10-B2F4-02841C9E6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D47D13F-9D61-4F5C-AF54-F4D70329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2589334-FE26-4E7E-A132-6FDFBCF0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C0836F4-E572-4AC7-9608-213774A7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4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96A222-FC0F-4B27-A514-CB2EAC61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F7D0712-1740-4B5A-968B-72EB2E70C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310DCCA-2EA4-44DB-AE7F-43472EC41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B4B3DD4-EC49-475A-8953-666374F52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EDA38FA-0A79-4E9D-8E91-1595EF906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5A52738-3B27-4C97-B151-F592D0DD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3664DEE-DA22-4C4C-93FD-2CFAFC8E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4155906-F7BE-40D2-9037-4712B25D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77875E-354E-496A-80D4-F5639046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381785E-3D8C-450D-8DFC-8A45DD9C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D669BDC-BC1C-4628-99C6-437BD0D7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4D1030E-B379-4C55-8565-75ED33AF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3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36DC62C-EC58-45F0-BBDB-6D514E29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7CFBAC6-A310-4B2D-AE1E-396C4517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B6FED44-FFF7-483E-9DB5-AAF8E70C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54D3AE-DD6C-4922-99EB-DFA9271D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9A229C-72C4-4ACC-8564-FAA38ACB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227BE76-372F-4663-835D-BA02718D7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250E23B-7595-4229-86DE-FC1B301F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2DDB164-715D-44D0-9F24-8DAD0034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A995506-54EC-464B-8E33-0693AA53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2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C87065-9C60-49F2-A6FF-7588986E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059253B-32A5-443C-99DD-C0B01E811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80307F9-9928-4FD6-9B22-7472942B4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A8F08C-7C2F-4825-B10C-3F48EFDB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FEB91F9-456D-457D-9A40-7C9EE57F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0969-E27F-408C-903F-14CA3AD5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1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AF63594-9407-4AC6-BD47-738B4928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58E4A0E-3072-44DB-B59B-F56954FF8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5A3939-75B2-4072-867D-7E05BE3A3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C1BDD-ADF3-4FF6-BFC4-64B6EA80591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383F814-7D44-4BDA-ADAC-86F06FE03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D846C4D-5FE4-41B9-9184-60096168E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4C13-D523-4288-9A0F-9B034630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bounce.com/landing-pages/7-elements-of-a-winning-landing-page/#hero" TargetMode="External"/><Relationship Id="rId2" Type="http://schemas.openxmlformats.org/officeDocument/2006/relationships/hyperlink" Target="https://unbounce.com/landing-pages/7-elements-of-a-winning-landing-page/#U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bounce.com/landing-pages/7-elements-of-a-winning-landing-page/#conversion" TargetMode="External"/><Relationship Id="rId5" Type="http://schemas.openxmlformats.org/officeDocument/2006/relationships/hyperlink" Target="https://unbounce.com/landing-pages/7-elements-of-a-winning-landing-page/#social" TargetMode="External"/><Relationship Id="rId4" Type="http://schemas.openxmlformats.org/officeDocument/2006/relationships/hyperlink" Target="https://unbounce.com/landing-pages/7-elements-of-a-winning-landing-page/#benefit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39432B6-F4EB-4F91-8CC1-C874C5DED942}"/>
              </a:ext>
            </a:extLst>
          </p:cNvPr>
          <p:cNvSpPr/>
          <p:nvPr/>
        </p:nvSpPr>
        <p:spPr>
          <a:xfrm>
            <a:off x="737118" y="382555"/>
            <a:ext cx="10058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5400" dirty="0"/>
              <a:t>* מה המטרה שלי בקמפיין?</a:t>
            </a:r>
          </a:p>
          <a:p>
            <a:endParaRPr lang="en-US" sz="5400" dirty="0"/>
          </a:p>
          <a:p>
            <a:r>
              <a:rPr lang="en-US" sz="5400" dirty="0"/>
              <a:t> * מה אני רוצה לגרום לגולשים לעשות? </a:t>
            </a:r>
          </a:p>
          <a:p>
            <a:endParaRPr lang="en-US" sz="5400" dirty="0"/>
          </a:p>
          <a:p>
            <a:r>
              <a:rPr lang="en-US" sz="5400" dirty="0"/>
              <a:t>* איך אני רוצה לעצב את עמוד הנחיתה שלי</a:t>
            </a:r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185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F58813D-F43B-4787-A9DA-E0BF9D96E5F6}"/>
              </a:ext>
            </a:extLst>
          </p:cNvPr>
          <p:cNvSpPr/>
          <p:nvPr/>
        </p:nvSpPr>
        <p:spPr>
          <a:xfrm>
            <a:off x="1174459" y="335561"/>
            <a:ext cx="103771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4000" dirty="0"/>
              <a:t>https://domains.livedns.co.il</a:t>
            </a:r>
          </a:p>
          <a:p>
            <a:endParaRPr lang="en-US" dirty="0"/>
          </a:p>
          <a:p>
            <a:r>
              <a:rPr lang="he-IL" sz="2400" dirty="0"/>
              <a:t>* </a:t>
            </a:r>
            <a:r>
              <a:rPr lang="en-US" sz="2400" dirty="0" err="1"/>
              <a:t>להרשם</a:t>
            </a:r>
            <a:r>
              <a:rPr lang="en-US" sz="2400" dirty="0"/>
              <a:t> </a:t>
            </a:r>
            <a:r>
              <a:rPr lang="en-US" sz="2400" dirty="0" err="1"/>
              <a:t>ולרכוש</a:t>
            </a:r>
            <a:r>
              <a:rPr lang="en-US" sz="2400" dirty="0"/>
              <a:t> </a:t>
            </a:r>
            <a:r>
              <a:rPr lang="en-US" sz="2400" dirty="0" err="1"/>
              <a:t>דומיין</a:t>
            </a:r>
            <a:endParaRPr lang="en-US" sz="2400" dirty="0"/>
          </a:p>
          <a:p>
            <a:endParaRPr lang="en-US" sz="2400" dirty="0"/>
          </a:p>
          <a:p>
            <a:r>
              <a:rPr lang="he-IL" sz="2400" dirty="0"/>
              <a:t>* </a:t>
            </a:r>
            <a:r>
              <a:rPr lang="en-US" sz="2400" dirty="0" err="1"/>
              <a:t>התקנת</a:t>
            </a:r>
            <a:r>
              <a:rPr lang="en-US" sz="2400" dirty="0"/>
              <a:t> </a:t>
            </a:r>
            <a:r>
              <a:rPr lang="en-US" sz="2400" dirty="0" err="1"/>
              <a:t>רשומות</a:t>
            </a:r>
            <a:r>
              <a:rPr lang="en-US" sz="2400" dirty="0"/>
              <a:t> DNS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NS1.projecteam.co.il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NS2.projecteam.co.il</a:t>
            </a:r>
          </a:p>
          <a:p>
            <a:endParaRPr lang="en-US" sz="2400" dirty="0"/>
          </a:p>
          <a:p>
            <a:r>
              <a:rPr lang="he-IL" sz="2400" dirty="0"/>
              <a:t>* </a:t>
            </a:r>
            <a:r>
              <a:rPr lang="en-US" sz="2400" b="1" dirty="0" err="1"/>
              <a:t>כל</a:t>
            </a:r>
            <a:r>
              <a:rPr lang="en-US" sz="2400" b="1" dirty="0"/>
              <a:t> </a:t>
            </a:r>
            <a:r>
              <a:rPr lang="en-US" sz="2400" b="1" dirty="0" err="1"/>
              <a:t>אחד</a:t>
            </a:r>
            <a:r>
              <a:rPr lang="en-US" sz="2400" b="1" dirty="0"/>
              <a:t> </a:t>
            </a:r>
            <a:r>
              <a:rPr lang="en-US" sz="2400" b="1" dirty="0" err="1"/>
              <a:t>לאחר</a:t>
            </a:r>
            <a:r>
              <a:rPr lang="en-US" sz="2400" b="1" dirty="0"/>
              <a:t> </a:t>
            </a:r>
            <a:r>
              <a:rPr lang="en-US" sz="2400" b="1" dirty="0" err="1"/>
              <a:t>רכישת</a:t>
            </a:r>
            <a:r>
              <a:rPr lang="en-US" sz="2400" b="1" dirty="0"/>
              <a:t> </a:t>
            </a:r>
            <a:r>
              <a:rPr lang="en-US" sz="2400" b="1" dirty="0" err="1"/>
              <a:t>הדומיין</a:t>
            </a:r>
            <a:r>
              <a:rPr lang="en-US" sz="2400" b="1" dirty="0"/>
              <a:t> </a:t>
            </a:r>
            <a:r>
              <a:rPr lang="en-US" sz="2400" b="1" dirty="0" err="1"/>
              <a:t>והתקנת</a:t>
            </a:r>
            <a:r>
              <a:rPr lang="en-US" sz="2400" b="1" dirty="0"/>
              <a:t> </a:t>
            </a:r>
            <a:r>
              <a:rPr lang="en-US" sz="2400" b="1" dirty="0" err="1"/>
              <a:t>רשומות</a:t>
            </a:r>
            <a:r>
              <a:rPr lang="en-US" sz="2400" b="1" dirty="0"/>
              <a:t> ה DNS</a:t>
            </a:r>
          </a:p>
          <a:p>
            <a:endParaRPr lang="en-US" sz="2400" dirty="0"/>
          </a:p>
          <a:p>
            <a:r>
              <a:rPr lang="he-IL" sz="2400" dirty="0"/>
              <a:t>* </a:t>
            </a:r>
            <a:r>
              <a:rPr lang="en-US" sz="2400" dirty="0" err="1"/>
              <a:t>לכתוב</a:t>
            </a:r>
            <a:r>
              <a:rPr lang="en-US" sz="2400" dirty="0"/>
              <a:t> </a:t>
            </a:r>
            <a:r>
              <a:rPr lang="en-US" sz="2400" dirty="0" err="1"/>
              <a:t>בקבוצה</a:t>
            </a:r>
            <a:r>
              <a:rPr lang="en-US" sz="2400" dirty="0"/>
              <a:t> את </a:t>
            </a:r>
            <a:r>
              <a:rPr lang="en-US" sz="2400" dirty="0" err="1"/>
              <a:t>כתובת</a:t>
            </a:r>
            <a:r>
              <a:rPr lang="en-US" sz="2400" dirty="0"/>
              <a:t> </a:t>
            </a:r>
            <a:r>
              <a:rPr lang="en-US" sz="2400" dirty="0" err="1"/>
              <a:t>הדומיין</a:t>
            </a:r>
            <a:r>
              <a:rPr lang="en-US" sz="2400" dirty="0"/>
              <a:t> </a:t>
            </a:r>
            <a:r>
              <a:rPr lang="en-US" sz="2400" dirty="0" err="1"/>
              <a:t>שרכש</a:t>
            </a:r>
            <a:endParaRPr lang="en-US" sz="2400" dirty="0"/>
          </a:p>
          <a:p>
            <a:endParaRPr lang="en-US" sz="2400" dirty="0"/>
          </a:p>
          <a:p>
            <a:r>
              <a:rPr lang="he-IL" sz="2400" dirty="0"/>
              <a:t>* </a:t>
            </a:r>
            <a:r>
              <a:rPr lang="en-US" sz="2400" b="1" dirty="0" err="1"/>
              <a:t>עד</a:t>
            </a:r>
            <a:r>
              <a:rPr lang="en-US" sz="2400" b="1" dirty="0"/>
              <a:t> </a:t>
            </a:r>
            <a:r>
              <a:rPr lang="en-US" sz="2400" b="1" dirty="0" err="1"/>
              <a:t>סוף</a:t>
            </a:r>
            <a:r>
              <a:rPr lang="en-US" sz="2400" b="1" dirty="0"/>
              <a:t> </a:t>
            </a:r>
            <a:r>
              <a:rPr lang="en-US" sz="2400" b="1" dirty="0" err="1"/>
              <a:t>השבוע</a:t>
            </a:r>
            <a:r>
              <a:rPr lang="en-US" sz="2400" b="1" dirty="0"/>
              <a:t> </a:t>
            </a:r>
            <a:r>
              <a:rPr lang="en-US" sz="2400" b="1" dirty="0" err="1"/>
              <a:t>הנוכחי</a:t>
            </a:r>
            <a:r>
              <a:rPr lang="en-US" sz="2400" b="1" dirty="0"/>
              <a:t> </a:t>
            </a:r>
            <a:r>
              <a:rPr lang="en-US" sz="2400" b="1" dirty="0" err="1"/>
              <a:t>מכיוון</a:t>
            </a:r>
            <a:r>
              <a:rPr lang="en-US" sz="2400" b="1" dirty="0"/>
              <a:t> </a:t>
            </a:r>
            <a:r>
              <a:rPr lang="en-US" sz="2400" b="1" dirty="0" err="1"/>
              <a:t>שבראשון</a:t>
            </a:r>
            <a:r>
              <a:rPr lang="en-US" sz="2400" b="1" dirty="0"/>
              <a:t> </a:t>
            </a:r>
            <a:r>
              <a:rPr lang="en-US" sz="2400" b="1" dirty="0" err="1"/>
              <a:t>יוקם</a:t>
            </a:r>
            <a:r>
              <a:rPr lang="en-US" sz="2400" b="1" dirty="0"/>
              <a:t> </a:t>
            </a:r>
            <a:r>
              <a:rPr lang="en-US" sz="2400" b="1" dirty="0" err="1"/>
              <a:t>לכם</a:t>
            </a:r>
            <a:r>
              <a:rPr lang="en-US" sz="2400" b="1" dirty="0"/>
              <a:t> </a:t>
            </a:r>
            <a:r>
              <a:rPr lang="en-US" sz="2400" b="1" dirty="0" err="1"/>
              <a:t>האתר</a:t>
            </a:r>
            <a:r>
              <a:rPr lang="he-IL" sz="2400" b="1" dirty="0"/>
              <a:t> 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2961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A549786-F252-4416-A77A-D234F14C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4410"/>
            <a:ext cx="10905066" cy="46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6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895AF09-76EA-4342-846C-B823D4CD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64" y="643467"/>
            <a:ext cx="619007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6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360E7FE-4475-46B4-A334-746A514C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5" y="643467"/>
            <a:ext cx="898558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2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6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FD529B0-BDE8-43A0-AA4F-271C0E48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8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64E7F06B-2794-422D-94C7-DE72426B2700}"/>
              </a:ext>
            </a:extLst>
          </p:cNvPr>
          <p:cNvSpPr/>
          <p:nvPr/>
        </p:nvSpPr>
        <p:spPr>
          <a:xfrm>
            <a:off x="3047999" y="704675"/>
            <a:ext cx="791641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dirty="0"/>
              <a:t>  </a:t>
            </a:r>
            <a:r>
              <a:rPr lang="en-US" sz="4000" b="1" dirty="0"/>
              <a:t>1 </a:t>
            </a:r>
            <a:r>
              <a:rPr lang="he-IL" sz="4000" b="1" dirty="0"/>
              <a:t>  </a:t>
            </a:r>
            <a:r>
              <a:rPr lang="en-US" sz="4000" b="1" dirty="0" err="1"/>
              <a:t>התחלה</a:t>
            </a:r>
            <a:r>
              <a:rPr lang="en-US" sz="4000" b="1" dirty="0"/>
              <a:t> </a:t>
            </a:r>
            <a:r>
              <a:rPr lang="en-US" sz="4000" b="1" dirty="0" err="1"/>
              <a:t>עם</a:t>
            </a:r>
            <a:r>
              <a:rPr lang="en-US" sz="4000" b="1" dirty="0"/>
              <a:t> </a:t>
            </a:r>
            <a:r>
              <a:rPr lang="en-US" sz="4000" b="1" dirty="0" err="1"/>
              <a:t>כותרת</a:t>
            </a:r>
            <a:r>
              <a:rPr lang="en-US" sz="4000" b="1" dirty="0"/>
              <a:t> </a:t>
            </a:r>
            <a:r>
              <a:rPr lang="en-US" sz="4000" b="1" dirty="0" err="1"/>
              <a:t>עוצרת</a:t>
            </a:r>
            <a:endParaRPr lang="he-IL" sz="4000" b="1" dirty="0"/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ככל שתמקדו את הפנייה בקוראים </a:t>
            </a:r>
            <a:r>
              <a:rPr lang="en-US" sz="2400" b="1" dirty="0" err="1"/>
              <a:t>ספציפיים</a:t>
            </a:r>
            <a:r>
              <a:rPr lang="en-US" sz="2400" b="1" dirty="0"/>
              <a:t> – </a:t>
            </a:r>
            <a:r>
              <a:rPr lang="en-US" sz="2400" b="1" dirty="0" err="1"/>
              <a:t>כך</a:t>
            </a:r>
            <a:r>
              <a:rPr lang="en-US" sz="2400" b="1" dirty="0"/>
              <a:t> </a:t>
            </a:r>
            <a:r>
              <a:rPr lang="en-US" sz="2400" b="1" dirty="0" err="1"/>
              <a:t>תקלעו</a:t>
            </a:r>
            <a:r>
              <a:rPr lang="en-US" sz="2400" b="1" dirty="0"/>
              <a:t> </a:t>
            </a:r>
            <a:r>
              <a:rPr lang="en-US" sz="2400" b="1" dirty="0" err="1"/>
              <a:t>בצורה</a:t>
            </a:r>
            <a:r>
              <a:rPr lang="en-US" sz="2400" b="1" dirty="0"/>
              <a:t> מדויקת </a:t>
            </a:r>
            <a:r>
              <a:rPr lang="en-US" sz="2400" b="1" dirty="0" err="1"/>
              <a:t>יותר</a:t>
            </a:r>
            <a:r>
              <a:rPr lang="en-US" sz="2400" b="1" dirty="0"/>
              <a:t> </a:t>
            </a:r>
            <a:r>
              <a:rPr lang="en-US" sz="2400" b="1" dirty="0" err="1"/>
              <a:t>לצרכים</a:t>
            </a:r>
            <a:r>
              <a:rPr lang="en-US" sz="2400" b="1" dirty="0"/>
              <a:t> </a:t>
            </a:r>
            <a:r>
              <a:rPr lang="en-US" sz="2400" b="1" dirty="0" err="1"/>
              <a:t>של</a:t>
            </a:r>
            <a:r>
              <a:rPr lang="en-US" sz="2400" b="1" dirty="0"/>
              <a:t> </a:t>
            </a:r>
            <a:r>
              <a:rPr lang="en-US" sz="2400" b="1" dirty="0" err="1"/>
              <a:t>קהלי</a:t>
            </a:r>
            <a:r>
              <a:rPr lang="en-US" sz="2400" b="1" dirty="0"/>
              <a:t> </a:t>
            </a:r>
            <a:r>
              <a:rPr lang="en-US" sz="2400" b="1" dirty="0" err="1"/>
              <a:t>יעד</a:t>
            </a:r>
            <a:r>
              <a:rPr lang="en-US" sz="2400" b="1" dirty="0"/>
              <a:t> </a:t>
            </a:r>
            <a:r>
              <a:rPr lang="en-US" sz="2400" b="1" dirty="0" err="1"/>
              <a:t>שונים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he-IL" sz="2400" dirty="0"/>
              <a:t>*</a:t>
            </a:r>
            <a:r>
              <a:rPr lang="en-US" sz="2400" dirty="0" err="1"/>
              <a:t>התחילו</a:t>
            </a:r>
            <a:r>
              <a:rPr lang="en-US" sz="2400" dirty="0"/>
              <a:t> </a:t>
            </a:r>
            <a:r>
              <a:rPr lang="en-US" sz="2400" dirty="0" err="1"/>
              <a:t>את</a:t>
            </a:r>
            <a:r>
              <a:rPr lang="en-US" sz="2400" dirty="0"/>
              <a:t> </a:t>
            </a:r>
            <a:r>
              <a:rPr lang="en-US" sz="2400" dirty="0" err="1"/>
              <a:t>הכותרת</a:t>
            </a:r>
            <a:r>
              <a:rPr lang="en-US" sz="2400" dirty="0"/>
              <a:t> </a:t>
            </a:r>
            <a:r>
              <a:rPr lang="en-US" sz="2400" dirty="0" err="1"/>
              <a:t>בפנייה</a:t>
            </a:r>
            <a:r>
              <a:rPr lang="en-US" sz="2400" dirty="0"/>
              <a:t> </a:t>
            </a:r>
            <a:r>
              <a:rPr lang="he-IL" sz="2400" dirty="0"/>
              <a:t>ממוקדת</a:t>
            </a:r>
            <a:r>
              <a:rPr lang="en-US" sz="2400" dirty="0"/>
              <a:t> </a:t>
            </a:r>
            <a:r>
              <a:rPr lang="en-US" sz="2400" dirty="0" err="1"/>
              <a:t>לקהל</a:t>
            </a:r>
            <a:r>
              <a:rPr lang="en-US" sz="2400" dirty="0"/>
              <a:t> </a:t>
            </a:r>
            <a:r>
              <a:rPr lang="en-US" sz="2400" dirty="0" err="1"/>
              <a:t>מוגדר</a:t>
            </a:r>
            <a:r>
              <a:rPr lang="en-US" sz="2400" dirty="0"/>
              <a:t>, </a:t>
            </a:r>
            <a:r>
              <a:rPr lang="en-US" sz="2400" dirty="0" err="1"/>
              <a:t>רצוי</a:t>
            </a:r>
            <a:r>
              <a:rPr lang="en-US" sz="2400" dirty="0"/>
              <a:t> </a:t>
            </a:r>
            <a:r>
              <a:rPr lang="en-US" sz="2400" dirty="0" err="1"/>
              <a:t>בשאלה</a:t>
            </a:r>
            <a:r>
              <a:rPr lang="en-US" sz="2400" dirty="0"/>
              <a:t>. </a:t>
            </a:r>
            <a:r>
              <a:rPr lang="en-US" sz="2400" dirty="0" err="1"/>
              <a:t>למש</a:t>
            </a:r>
            <a:r>
              <a:rPr lang="he-IL" sz="2400" dirty="0"/>
              <a:t>ל</a:t>
            </a:r>
          </a:p>
          <a:p>
            <a:endParaRPr lang="he-IL" sz="2400" dirty="0"/>
          </a:p>
          <a:p>
            <a:endParaRPr lang="he-IL" sz="2400" dirty="0"/>
          </a:p>
          <a:p>
            <a:r>
              <a:rPr lang="en-US" sz="2400" dirty="0" err="1"/>
              <a:t>אוהבים</a:t>
            </a:r>
            <a:r>
              <a:rPr lang="he-IL" sz="2400" dirty="0"/>
              <a:t>  *</a:t>
            </a:r>
            <a:r>
              <a:rPr lang="en-US" sz="2400" dirty="0" err="1"/>
              <a:t>חתולים</a:t>
            </a:r>
            <a:r>
              <a:rPr lang="en-US" sz="2400" dirty="0"/>
              <a:t>? </a:t>
            </a:r>
            <a:r>
              <a:rPr lang="he-IL" sz="2400" dirty="0"/>
              <a:t>טיולים? או </a:t>
            </a:r>
            <a:r>
              <a:rPr lang="en-US" sz="2400" dirty="0" err="1"/>
              <a:t>עוברים</a:t>
            </a:r>
            <a:r>
              <a:rPr lang="en-US" sz="2400" dirty="0"/>
              <a:t> </a:t>
            </a:r>
            <a:r>
              <a:rPr lang="en-US" sz="2400" dirty="0" err="1"/>
              <a:t>דירה</a:t>
            </a:r>
            <a:r>
              <a:rPr lang="en-US" sz="2400" dirty="0"/>
              <a:t>??</a:t>
            </a:r>
            <a:r>
              <a:rPr lang="he-IL" sz="2400" dirty="0"/>
              <a:t> וכו'</a:t>
            </a:r>
          </a:p>
          <a:p>
            <a:endParaRPr lang="en-US" sz="2400" dirty="0"/>
          </a:p>
          <a:p>
            <a:r>
              <a:rPr lang="he-IL" sz="2400" dirty="0"/>
              <a:t>כל זה</a:t>
            </a:r>
            <a:r>
              <a:rPr lang="en-US" sz="2400" dirty="0"/>
              <a:t>, </a:t>
            </a:r>
            <a:r>
              <a:rPr lang="en-US" sz="2400" dirty="0" err="1"/>
              <a:t>בהתאמה</a:t>
            </a:r>
            <a:r>
              <a:rPr lang="en-US" sz="2400" dirty="0"/>
              <a:t> </a:t>
            </a:r>
            <a:r>
              <a:rPr lang="en-US" sz="2400" dirty="0" err="1"/>
              <a:t>למה</a:t>
            </a:r>
            <a:r>
              <a:rPr lang="en-US" sz="2400" dirty="0"/>
              <a:t> </a:t>
            </a:r>
            <a:r>
              <a:rPr lang="en-US" sz="2400" dirty="0" err="1"/>
              <a:t>שברצונכם</a:t>
            </a:r>
            <a:r>
              <a:rPr lang="en-US" sz="2400" dirty="0"/>
              <a:t> </a:t>
            </a:r>
            <a:r>
              <a:rPr lang="en-US" sz="2400" dirty="0" err="1"/>
              <a:t>למכור</a:t>
            </a:r>
            <a:r>
              <a:rPr lang="en-US" sz="2400" dirty="0"/>
              <a:t> – </a:t>
            </a:r>
            <a:endParaRPr lang="he-IL" sz="2400" dirty="0"/>
          </a:p>
          <a:p>
            <a:endParaRPr lang="en-US" sz="2400" dirty="0"/>
          </a:p>
          <a:p>
            <a:r>
              <a:rPr lang="he-IL" sz="2400" dirty="0"/>
              <a:t>*</a:t>
            </a:r>
            <a:r>
              <a:rPr lang="en-US" sz="2400" dirty="0" err="1"/>
              <a:t>בקשו</a:t>
            </a:r>
            <a:r>
              <a:rPr lang="en-US" sz="2400" dirty="0"/>
              <a:t> </a:t>
            </a:r>
            <a:r>
              <a:rPr lang="en-US" sz="2400" dirty="0" err="1"/>
              <a:t>מה</a:t>
            </a:r>
            <a:r>
              <a:rPr lang="he-IL" sz="2400" dirty="0"/>
              <a:t>גולש</a:t>
            </a:r>
            <a:r>
              <a:rPr lang="en-US" sz="2400" dirty="0"/>
              <a:t> </a:t>
            </a:r>
            <a:r>
              <a:rPr lang="en-US" sz="2400" dirty="0" err="1"/>
              <a:t>לעצור</a:t>
            </a:r>
            <a:r>
              <a:rPr lang="en-US" sz="2400" dirty="0"/>
              <a:t>.</a:t>
            </a:r>
            <a:r>
              <a:rPr lang="he-IL" sz="2400" dirty="0"/>
              <a:t>ולחשוב</a:t>
            </a:r>
            <a:r>
              <a:rPr lang="en-US" sz="2400" dirty="0"/>
              <a:t> </a:t>
            </a:r>
            <a:r>
              <a:rPr lang="he-IL" sz="2400" dirty="0"/>
              <a:t>-הוסיפו</a:t>
            </a:r>
            <a:r>
              <a:rPr lang="en-US" sz="2400" dirty="0"/>
              <a:t> </a:t>
            </a:r>
            <a:r>
              <a:rPr lang="en-US" sz="2400" dirty="0" err="1"/>
              <a:t>סימן</a:t>
            </a:r>
            <a:r>
              <a:rPr lang="en-US" sz="2400" dirty="0"/>
              <a:t> </a:t>
            </a:r>
            <a:r>
              <a:rPr lang="en-US" sz="2400" dirty="0" err="1"/>
              <a:t>קריאה</a:t>
            </a:r>
            <a:r>
              <a:rPr lang="en-US" sz="2400" dirty="0"/>
              <a:t>.</a:t>
            </a:r>
            <a:r>
              <a:rPr lang="he-IL" sz="2400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54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44C30E5-278C-4D46-BC59-2CFBA4497734}"/>
              </a:ext>
            </a:extLst>
          </p:cNvPr>
          <p:cNvSpPr/>
          <p:nvPr/>
        </p:nvSpPr>
        <p:spPr>
          <a:xfrm>
            <a:off x="3047999" y="469783"/>
            <a:ext cx="833586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/>
              <a:t>2 -</a:t>
            </a:r>
            <a:r>
              <a:rPr lang="en-US" sz="2000" b="1" dirty="0" err="1"/>
              <a:t>המשך</a:t>
            </a:r>
            <a:r>
              <a:rPr lang="en-US" sz="2000" b="1" dirty="0"/>
              <a:t> </a:t>
            </a:r>
            <a:r>
              <a:rPr lang="en-US" sz="2000" b="1" dirty="0" err="1"/>
              <a:t>עם</a:t>
            </a:r>
            <a:r>
              <a:rPr lang="en-US" sz="2000" b="1" dirty="0"/>
              <a:t> </a:t>
            </a:r>
            <a:r>
              <a:rPr lang="en-US" sz="2000" b="1" dirty="0" err="1"/>
              <a:t>כותרת</a:t>
            </a:r>
            <a:r>
              <a:rPr lang="en-US" sz="2000" b="1" dirty="0"/>
              <a:t> </a:t>
            </a:r>
            <a:r>
              <a:rPr lang="en-US" sz="2000" b="1" dirty="0" err="1"/>
              <a:t>מחברת</a:t>
            </a:r>
            <a:endParaRPr lang="he-IL" sz="2000" b="1" dirty="0"/>
          </a:p>
          <a:p>
            <a:endParaRPr lang="en-US" sz="2000" dirty="0"/>
          </a:p>
          <a:p>
            <a:r>
              <a:rPr lang="en-US" sz="2000" dirty="0" err="1"/>
              <a:t>המקום</a:t>
            </a:r>
            <a:r>
              <a:rPr lang="en-US" sz="2000" dirty="0"/>
              <a:t> </a:t>
            </a:r>
            <a:r>
              <a:rPr lang="en-US" sz="2000" dirty="0" err="1"/>
              <a:t>הראשון</a:t>
            </a:r>
            <a:r>
              <a:rPr lang="en-US" sz="2000" dirty="0"/>
              <a:t> </a:t>
            </a:r>
            <a:r>
              <a:rPr lang="en-US" sz="2000" dirty="0" err="1"/>
              <a:t>שבו</a:t>
            </a:r>
            <a:r>
              <a:rPr lang="en-US" sz="2000" dirty="0"/>
              <a:t> </a:t>
            </a:r>
            <a:r>
              <a:rPr lang="en-US" sz="2000" dirty="0" err="1"/>
              <a:t>הקוראים</a:t>
            </a:r>
            <a:r>
              <a:rPr lang="en-US" sz="2000" dirty="0"/>
              <a:t> </a:t>
            </a:r>
            <a:r>
              <a:rPr lang="en-US" sz="2000" dirty="0" err="1"/>
              <a:t>שלנו</a:t>
            </a:r>
            <a:r>
              <a:rPr lang="en-US" sz="2000" dirty="0"/>
              <a:t> </a:t>
            </a:r>
            <a:r>
              <a:rPr lang="en-US" sz="2000" dirty="0" err="1"/>
              <a:t>פוגשים</a:t>
            </a:r>
            <a:r>
              <a:rPr lang="en-US" sz="2000" dirty="0"/>
              <a:t> </a:t>
            </a:r>
            <a:r>
              <a:rPr lang="en-US" sz="2000" dirty="0" err="1"/>
              <a:t>אותנו</a:t>
            </a:r>
            <a:r>
              <a:rPr lang="en-US" sz="2000" dirty="0"/>
              <a:t> </a:t>
            </a:r>
            <a:r>
              <a:rPr lang="en-US" sz="2000" dirty="0" err="1"/>
              <a:t>הוא</a:t>
            </a:r>
            <a:r>
              <a:rPr lang="en-US" sz="2000" dirty="0"/>
              <a:t> </a:t>
            </a:r>
            <a:r>
              <a:rPr lang="en-US" sz="2000" dirty="0" err="1"/>
              <a:t>המקום</a:t>
            </a:r>
            <a:r>
              <a:rPr lang="en-US" sz="2000" dirty="0"/>
              <a:t> </a:t>
            </a:r>
            <a:r>
              <a:rPr lang="en-US" sz="2000" dirty="0" err="1"/>
              <a:t>שבו</a:t>
            </a:r>
            <a:r>
              <a:rPr lang="en-US" sz="2000" dirty="0"/>
              <a:t> </a:t>
            </a:r>
            <a:r>
              <a:rPr lang="en-US" sz="2000" dirty="0" err="1"/>
              <a:t>הם</a:t>
            </a:r>
            <a:r>
              <a:rPr lang="en-US" sz="2000" dirty="0"/>
              <a:t> </a:t>
            </a:r>
            <a:r>
              <a:rPr lang="en-US" sz="2000" dirty="0" err="1"/>
              <a:t>עולים</a:t>
            </a:r>
            <a:r>
              <a:rPr lang="en-US" sz="2000" dirty="0"/>
              <a:t> </a:t>
            </a:r>
            <a:r>
              <a:rPr lang="en-US" sz="2000" dirty="0" err="1"/>
              <a:t>לרשת</a:t>
            </a:r>
            <a:r>
              <a:rPr lang="en-US" sz="2000" dirty="0"/>
              <a:t> </a:t>
            </a:r>
            <a:r>
              <a:rPr lang="en-US" sz="2000" dirty="0" err="1"/>
              <a:t>עם</a:t>
            </a:r>
            <a:r>
              <a:rPr lang="en-US" sz="2000" dirty="0"/>
              <a:t> ה</a:t>
            </a:r>
            <a:r>
              <a:rPr lang="he-IL" sz="2000" dirty="0"/>
              <a:t>דברים </a:t>
            </a:r>
            <a:r>
              <a:rPr lang="en-US" sz="2000" dirty="0"/>
              <a:t> </a:t>
            </a:r>
            <a:r>
              <a:rPr lang="he-IL" sz="2000" dirty="0"/>
              <a:t>שמציקים או כואבים להם</a:t>
            </a:r>
            <a:r>
              <a:rPr lang="en-US" sz="2000" dirty="0"/>
              <a:t>, </a:t>
            </a:r>
            <a:r>
              <a:rPr lang="en-US" sz="2000" dirty="0" err="1"/>
              <a:t>בדרכם</a:t>
            </a:r>
            <a:r>
              <a:rPr lang="en-US" sz="2000" dirty="0"/>
              <a:t> </a:t>
            </a:r>
            <a:r>
              <a:rPr lang="en-US" sz="2000" dirty="0" err="1"/>
              <a:t>לחפש</a:t>
            </a:r>
            <a:r>
              <a:rPr lang="en-US" sz="2000" dirty="0"/>
              <a:t> </a:t>
            </a:r>
            <a:r>
              <a:rPr lang="en-US" sz="2000" dirty="0" err="1"/>
              <a:t>פתרונות</a:t>
            </a:r>
            <a:r>
              <a:rPr lang="en-US" sz="2000" dirty="0"/>
              <a:t>.</a:t>
            </a:r>
            <a:r>
              <a:rPr lang="he-IL" sz="2000" dirty="0"/>
              <a:t> וגם דברים שהם יודעים שהם רוצים אך לא מצאו פתרון נכון לכך עדיין</a:t>
            </a:r>
          </a:p>
          <a:p>
            <a:endParaRPr lang="en-US" sz="2000" dirty="0"/>
          </a:p>
          <a:p>
            <a:r>
              <a:rPr lang="en-US" sz="2000" dirty="0" err="1"/>
              <a:t>התחילו</a:t>
            </a:r>
            <a:r>
              <a:rPr lang="en-US" sz="2000" dirty="0"/>
              <a:t> </a:t>
            </a:r>
            <a:r>
              <a:rPr lang="en-US" sz="2000" dirty="0" err="1"/>
              <a:t>כל</a:t>
            </a:r>
            <a:r>
              <a:rPr lang="en-US" sz="2000" dirty="0"/>
              <a:t> </a:t>
            </a:r>
            <a:r>
              <a:rPr lang="en-US" sz="2000" dirty="0" err="1"/>
              <a:t>מסר</a:t>
            </a:r>
            <a:r>
              <a:rPr lang="en-US" sz="2000" dirty="0"/>
              <a:t> </a:t>
            </a:r>
            <a:r>
              <a:rPr lang="en-US" sz="2000" dirty="0" err="1"/>
              <a:t>עם</a:t>
            </a:r>
            <a:r>
              <a:rPr lang="en-US" sz="2000" dirty="0"/>
              <a:t> </a:t>
            </a:r>
            <a:r>
              <a:rPr lang="en-US" sz="2000" dirty="0" err="1"/>
              <a:t>כותרת</a:t>
            </a:r>
            <a:r>
              <a:rPr lang="en-US" sz="2000" dirty="0"/>
              <a:t> </a:t>
            </a:r>
            <a:r>
              <a:rPr lang="en-US" sz="2000" dirty="0" err="1"/>
              <a:t>ששמה</a:t>
            </a:r>
            <a:r>
              <a:rPr lang="en-US" sz="2000" dirty="0"/>
              <a:t> </a:t>
            </a:r>
            <a:r>
              <a:rPr lang="en-US" sz="2000" dirty="0" err="1"/>
              <a:t>את</a:t>
            </a:r>
            <a:r>
              <a:rPr lang="en-US" sz="2000" dirty="0"/>
              <a:t> </a:t>
            </a:r>
            <a:r>
              <a:rPr lang="en-US" sz="2000" dirty="0" err="1"/>
              <a:t>הכאב</a:t>
            </a:r>
            <a:r>
              <a:rPr lang="he-IL" sz="2000" dirty="0"/>
              <a:t>/הצורך</a:t>
            </a:r>
            <a:r>
              <a:rPr lang="en-US" sz="2000" dirty="0"/>
              <a:t> </a:t>
            </a:r>
            <a:r>
              <a:rPr lang="en-US" sz="2000" dirty="0" err="1"/>
              <a:t>שלהם</a:t>
            </a:r>
            <a:r>
              <a:rPr lang="en-US" sz="2000" dirty="0"/>
              <a:t> </a:t>
            </a:r>
            <a:r>
              <a:rPr lang="en-US" sz="2000" dirty="0" err="1"/>
              <a:t>בפוקוס</a:t>
            </a:r>
            <a:r>
              <a:rPr lang="en-US" sz="2000" dirty="0"/>
              <a:t> </a:t>
            </a:r>
            <a:r>
              <a:rPr lang="en-US" sz="2000" dirty="0" err="1"/>
              <a:t>ומזכירה</a:t>
            </a:r>
            <a:r>
              <a:rPr lang="en-US" sz="2000" dirty="0"/>
              <a:t> </a:t>
            </a:r>
            <a:r>
              <a:rPr lang="en-US" sz="2000" dirty="0" err="1"/>
              <a:t>להם</a:t>
            </a:r>
            <a:r>
              <a:rPr lang="en-US" sz="2000" dirty="0"/>
              <a:t> א</a:t>
            </a:r>
            <a:r>
              <a:rPr lang="he-IL" sz="2000" dirty="0"/>
              <a:t>ו</a:t>
            </a:r>
            <a:r>
              <a:rPr lang="en-US" sz="2000" dirty="0"/>
              <a:t>ת</a:t>
            </a:r>
            <a:r>
              <a:rPr lang="he-IL" sz="2000" dirty="0"/>
              <a:t>ו</a:t>
            </a:r>
            <a:r>
              <a:rPr lang="en-US" sz="2000" dirty="0"/>
              <a:t> ה</a:t>
            </a:r>
            <a:r>
              <a:rPr lang="he-IL" sz="2000" dirty="0"/>
              <a:t>צורך</a:t>
            </a:r>
            <a:r>
              <a:rPr lang="en-US" sz="2000" dirty="0"/>
              <a:t> </a:t>
            </a:r>
            <a:r>
              <a:rPr lang="en-US" sz="2000" dirty="0" err="1"/>
              <a:t>שהביא</a:t>
            </a:r>
            <a:r>
              <a:rPr lang="en-US" sz="2000" dirty="0"/>
              <a:t> </a:t>
            </a:r>
            <a:r>
              <a:rPr lang="en-US" sz="2000" dirty="0" err="1"/>
              <a:t>אותם</a:t>
            </a:r>
            <a:r>
              <a:rPr lang="en-US" sz="2000" dirty="0"/>
              <a:t> </a:t>
            </a:r>
            <a:r>
              <a:rPr lang="en-US" sz="2000" dirty="0" err="1"/>
              <a:t>אלינו</a:t>
            </a:r>
            <a:r>
              <a:rPr lang="en-US" sz="2000" dirty="0"/>
              <a:t>, </a:t>
            </a:r>
            <a:r>
              <a:rPr lang="en-US" sz="2000" dirty="0" err="1"/>
              <a:t>מלכתחילה</a:t>
            </a:r>
            <a:r>
              <a:rPr lang="en-US" sz="2000" dirty="0"/>
              <a:t>.</a:t>
            </a:r>
            <a:endParaRPr lang="he-IL" sz="2000" dirty="0"/>
          </a:p>
          <a:p>
            <a:endParaRPr lang="en-US" sz="2000" dirty="0"/>
          </a:p>
          <a:p>
            <a:r>
              <a:rPr lang="en-US" sz="2000" dirty="0"/>
              <a:t> “</a:t>
            </a:r>
            <a:r>
              <a:rPr lang="en-US" sz="2000" dirty="0" err="1"/>
              <a:t>כותרת</a:t>
            </a:r>
            <a:r>
              <a:rPr lang="en-US" sz="2000" dirty="0"/>
              <a:t> </a:t>
            </a:r>
            <a:r>
              <a:rPr lang="en-US" sz="2000" dirty="0" err="1"/>
              <a:t>מחברת</a:t>
            </a:r>
            <a:r>
              <a:rPr lang="en-US" sz="2000" dirty="0"/>
              <a:t>” </a:t>
            </a:r>
            <a:r>
              <a:rPr lang="he-IL" sz="2000" dirty="0"/>
              <a:t>-</a:t>
            </a:r>
            <a:r>
              <a:rPr lang="en-US" sz="2000" dirty="0" err="1"/>
              <a:t>יוצרת</a:t>
            </a:r>
            <a:r>
              <a:rPr lang="en-US" sz="2000" dirty="0"/>
              <a:t> את </a:t>
            </a:r>
            <a:r>
              <a:rPr lang="en-US" sz="2000" dirty="0" err="1"/>
              <a:t>החיבור</a:t>
            </a:r>
            <a:r>
              <a:rPr lang="en-US" sz="2000" dirty="0"/>
              <a:t> </a:t>
            </a:r>
            <a:r>
              <a:rPr lang="en-US" sz="2000" dirty="0" err="1"/>
              <a:t>הנכון</a:t>
            </a:r>
            <a:r>
              <a:rPr lang="en-US" sz="2000" dirty="0"/>
              <a:t> – </a:t>
            </a:r>
            <a:r>
              <a:rPr lang="en-US" sz="2000" dirty="0" err="1"/>
              <a:t>בין</a:t>
            </a:r>
            <a:r>
              <a:rPr lang="en-US" sz="2000" dirty="0"/>
              <a:t> ה</a:t>
            </a:r>
            <a:r>
              <a:rPr lang="he-IL" sz="2000" dirty="0"/>
              <a:t>צורך</a:t>
            </a:r>
            <a:r>
              <a:rPr lang="en-US" sz="2000" dirty="0"/>
              <a:t> </a:t>
            </a:r>
            <a:r>
              <a:rPr lang="en-US" sz="2000" dirty="0" err="1"/>
              <a:t>שלהם</a:t>
            </a:r>
            <a:r>
              <a:rPr lang="en-US" sz="2000" dirty="0"/>
              <a:t> </a:t>
            </a:r>
            <a:r>
              <a:rPr lang="en-US" sz="2000" dirty="0" err="1"/>
              <a:t>לפתרון</a:t>
            </a:r>
            <a:r>
              <a:rPr lang="en-US" sz="2000" dirty="0"/>
              <a:t> </a:t>
            </a:r>
            <a:r>
              <a:rPr lang="en-US" sz="2000" dirty="0" err="1"/>
              <a:t>שיש</a:t>
            </a:r>
            <a:r>
              <a:rPr lang="en-US" sz="2000" dirty="0"/>
              <a:t> </a:t>
            </a:r>
            <a:r>
              <a:rPr lang="en-US" sz="2000" dirty="0" err="1"/>
              <a:t>לנו</a:t>
            </a:r>
            <a:r>
              <a:rPr lang="en-US" sz="2000" dirty="0"/>
              <a:t> </a:t>
            </a:r>
            <a:r>
              <a:rPr lang="en-US" sz="2000" dirty="0" err="1"/>
              <a:t>להציע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שאלו</a:t>
            </a:r>
            <a:r>
              <a:rPr lang="en-US" sz="2000" dirty="0"/>
              <a:t> </a:t>
            </a:r>
            <a:r>
              <a:rPr lang="en-US" sz="2000" dirty="0" err="1"/>
              <a:t>אותם</a:t>
            </a:r>
            <a:r>
              <a:rPr lang="en-US" sz="2000" dirty="0"/>
              <a:t> </a:t>
            </a:r>
            <a:r>
              <a:rPr lang="en-US" sz="2000" dirty="0" err="1"/>
              <a:t>שאלה</a:t>
            </a:r>
            <a:r>
              <a:rPr lang="en-US" sz="2000" dirty="0"/>
              <a:t> </a:t>
            </a:r>
            <a:r>
              <a:rPr lang="en-US" sz="2000" dirty="0" err="1"/>
              <a:t>שתעזור</a:t>
            </a:r>
            <a:r>
              <a:rPr lang="en-US" sz="2000" dirty="0"/>
              <a:t> </a:t>
            </a:r>
            <a:r>
              <a:rPr lang="en-US" sz="2000" dirty="0" err="1"/>
              <a:t>להם</a:t>
            </a:r>
            <a:r>
              <a:rPr lang="en-US" sz="2000" dirty="0"/>
              <a:t> </a:t>
            </a:r>
            <a:r>
              <a:rPr lang="en-US" sz="2000" dirty="0" err="1"/>
              <a:t>לזהות</a:t>
            </a:r>
            <a:r>
              <a:rPr lang="en-US" sz="2000" dirty="0"/>
              <a:t> את </a:t>
            </a:r>
            <a:r>
              <a:rPr lang="en-US" sz="2000" dirty="0" err="1"/>
              <a:t>הכאב</a:t>
            </a:r>
            <a:r>
              <a:rPr lang="en-US" sz="2000" dirty="0"/>
              <a:t> </a:t>
            </a:r>
            <a:r>
              <a:rPr lang="en-US" sz="2000" dirty="0" err="1"/>
              <a:t>שלהם</a:t>
            </a:r>
            <a:r>
              <a:rPr lang="en-US" sz="2000" dirty="0"/>
              <a:t> </a:t>
            </a:r>
            <a:r>
              <a:rPr lang="en-US" sz="2000" dirty="0" err="1"/>
              <a:t>ולהבין</a:t>
            </a:r>
            <a:r>
              <a:rPr lang="en-US" sz="2000" dirty="0"/>
              <a:t> </a:t>
            </a:r>
            <a:r>
              <a:rPr lang="en-US" sz="2000" dirty="0" err="1"/>
              <a:t>שאתם</a:t>
            </a:r>
            <a:r>
              <a:rPr lang="en-US" sz="2000" dirty="0"/>
              <a:t> </a:t>
            </a:r>
            <a:r>
              <a:rPr lang="en-US" sz="2000" dirty="0" err="1"/>
              <a:t>מבינים</a:t>
            </a:r>
            <a:r>
              <a:rPr lang="en-US" sz="2000" dirty="0"/>
              <a:t> </a:t>
            </a:r>
            <a:r>
              <a:rPr lang="en-US" sz="2000" dirty="0" err="1"/>
              <a:t>אותם</a:t>
            </a:r>
            <a:endParaRPr lang="he-IL" sz="2000" dirty="0"/>
          </a:p>
          <a:p>
            <a:endParaRPr lang="en-US" sz="2000" dirty="0"/>
          </a:p>
          <a:p>
            <a:r>
              <a:rPr lang="en-US" sz="2000" dirty="0" err="1"/>
              <a:t>שלבו</a:t>
            </a:r>
            <a:r>
              <a:rPr lang="en-US" sz="2000" dirty="0"/>
              <a:t> </a:t>
            </a:r>
            <a:r>
              <a:rPr lang="en-US" sz="2000" dirty="0" err="1"/>
              <a:t>בין</a:t>
            </a:r>
            <a:r>
              <a:rPr lang="en-US" sz="2000" dirty="0"/>
              <a:t> </a:t>
            </a:r>
            <a:r>
              <a:rPr lang="en-US" sz="2000" dirty="0" err="1"/>
              <a:t>הכאב</a:t>
            </a:r>
            <a:r>
              <a:rPr lang="he-IL" sz="2000" dirty="0"/>
              <a:t>/צורך</a:t>
            </a:r>
            <a:r>
              <a:rPr lang="en-US" sz="2000" dirty="0"/>
              <a:t> </a:t>
            </a:r>
            <a:r>
              <a:rPr lang="en-US" sz="2000" dirty="0" err="1"/>
              <a:t>שלהם</a:t>
            </a:r>
            <a:r>
              <a:rPr lang="en-US" sz="2000" dirty="0"/>
              <a:t> </a:t>
            </a:r>
            <a:r>
              <a:rPr lang="en-US" sz="2000" dirty="0" err="1"/>
              <a:t>לפתרון</a:t>
            </a:r>
            <a:r>
              <a:rPr lang="en-US" sz="2000" dirty="0"/>
              <a:t> </a:t>
            </a:r>
            <a:r>
              <a:rPr lang="en-US" sz="2000" dirty="0" err="1"/>
              <a:t>שלכם</a:t>
            </a:r>
            <a:r>
              <a:rPr lang="en-US" sz="2000" dirty="0"/>
              <a:t> </a:t>
            </a:r>
            <a:r>
              <a:rPr lang="en-US" sz="2000" dirty="0" err="1"/>
              <a:t>והבטיחו</a:t>
            </a:r>
            <a:r>
              <a:rPr lang="en-US" sz="2000" dirty="0"/>
              <a:t> </a:t>
            </a:r>
            <a:r>
              <a:rPr lang="en-US" sz="2000" dirty="0" err="1"/>
              <a:t>להם</a:t>
            </a:r>
            <a:r>
              <a:rPr lang="en-US" sz="2000" dirty="0"/>
              <a:t> </a:t>
            </a:r>
            <a:r>
              <a:rPr lang="en-US" sz="2000" dirty="0" err="1"/>
              <a:t>עזרה</a:t>
            </a:r>
            <a:br>
              <a:rPr lang="en-US" sz="2000" dirty="0"/>
            </a:br>
            <a:r>
              <a:rPr lang="he-IL" sz="2000" dirty="0"/>
              <a:t>את </a:t>
            </a:r>
            <a:r>
              <a:rPr lang="en-US" sz="2000" dirty="0" err="1"/>
              <a:t>זה</a:t>
            </a:r>
            <a:r>
              <a:rPr lang="en-US" sz="2000" dirty="0"/>
              <a:t> </a:t>
            </a:r>
            <a:r>
              <a:rPr lang="en-US" sz="2000" dirty="0" err="1"/>
              <a:t>הם</a:t>
            </a:r>
            <a:r>
              <a:rPr lang="en-US" sz="2000" dirty="0"/>
              <a:t> </a:t>
            </a:r>
            <a:r>
              <a:rPr lang="en-US" sz="2000" dirty="0" err="1"/>
              <a:t>מחפשים</a:t>
            </a:r>
            <a:r>
              <a:rPr lang="en-US" sz="2000" dirty="0"/>
              <a:t>!</a:t>
            </a:r>
            <a:endParaRPr lang="he-IL" sz="2000" dirty="0"/>
          </a:p>
          <a:p>
            <a:endParaRPr lang="en-US" sz="2000" dirty="0"/>
          </a:p>
          <a:p>
            <a:r>
              <a:rPr lang="en-US" sz="2000" dirty="0" err="1"/>
              <a:t>ספרו</a:t>
            </a:r>
            <a:r>
              <a:rPr lang="en-US" sz="2000" dirty="0"/>
              <a:t> </a:t>
            </a:r>
            <a:r>
              <a:rPr lang="en-US" sz="2000" dirty="0" err="1"/>
              <a:t>להם</a:t>
            </a:r>
            <a:r>
              <a:rPr lang="en-US" sz="2000" dirty="0"/>
              <a:t> </a:t>
            </a:r>
            <a:r>
              <a:rPr lang="en-US" sz="2000" dirty="0" err="1"/>
              <a:t>על</a:t>
            </a:r>
            <a:r>
              <a:rPr lang="en-US" sz="2000" dirty="0"/>
              <a:t> </a:t>
            </a:r>
            <a:r>
              <a:rPr lang="en-US" sz="2000" dirty="0" err="1"/>
              <a:t>אחרים</a:t>
            </a:r>
            <a:r>
              <a:rPr lang="en-US" sz="2000" dirty="0"/>
              <a:t> </a:t>
            </a:r>
            <a:r>
              <a:rPr lang="en-US" sz="2000" dirty="0" err="1"/>
              <a:t>כמותם</a:t>
            </a:r>
            <a:r>
              <a:rPr lang="en-US" sz="2000" dirty="0"/>
              <a:t> </a:t>
            </a:r>
            <a:r>
              <a:rPr lang="en-US" sz="2000" dirty="0" err="1"/>
              <a:t>שכבר</a:t>
            </a:r>
            <a:r>
              <a:rPr lang="en-US" sz="2000" dirty="0"/>
              <a:t> </a:t>
            </a:r>
            <a:r>
              <a:rPr lang="en-US" sz="2000" dirty="0" err="1"/>
              <a:t>מצאו</a:t>
            </a:r>
            <a:r>
              <a:rPr lang="en-US" sz="2000" dirty="0"/>
              <a:t> את </a:t>
            </a:r>
            <a:r>
              <a:rPr lang="en-US" sz="2000" dirty="0" err="1"/>
              <a:t>הפתרון</a:t>
            </a:r>
            <a:r>
              <a:rPr lang="en-US" sz="2000" dirty="0"/>
              <a:t> </a:t>
            </a:r>
            <a:r>
              <a:rPr lang="en-US" sz="2000" dirty="0" err="1"/>
              <a:t>לכאב</a:t>
            </a:r>
            <a:r>
              <a:rPr lang="en-US" sz="2000" dirty="0"/>
              <a:t> </a:t>
            </a:r>
            <a:r>
              <a:rPr lang="en-US" sz="2000" dirty="0" err="1"/>
              <a:t>ועוררו</a:t>
            </a:r>
            <a:r>
              <a:rPr lang="en-US" sz="2000" dirty="0"/>
              <a:t> את </a:t>
            </a:r>
            <a:r>
              <a:rPr lang="en-US" sz="2000" dirty="0" err="1"/>
              <a:t>סקרנותם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362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C89B8B85-D449-42D8-99F5-8151BD089A37}"/>
              </a:ext>
            </a:extLst>
          </p:cNvPr>
          <p:cNvSpPr/>
          <p:nvPr/>
        </p:nvSpPr>
        <p:spPr>
          <a:xfrm>
            <a:off x="3047999" y="385894"/>
            <a:ext cx="844491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/>
              <a:t>3- </a:t>
            </a:r>
            <a:r>
              <a:rPr lang="en-US" sz="3600" dirty="0" err="1"/>
              <a:t>ללמוד</a:t>
            </a:r>
            <a:r>
              <a:rPr lang="en-US" sz="3600" dirty="0"/>
              <a:t> </a:t>
            </a:r>
            <a:r>
              <a:rPr lang="en-US" sz="3600" dirty="0" err="1"/>
              <a:t>וללמד</a:t>
            </a:r>
            <a:r>
              <a:rPr lang="en-US" sz="3600" dirty="0"/>
              <a:t> את </a:t>
            </a:r>
            <a:r>
              <a:rPr lang="en-US" sz="3600" dirty="0" err="1"/>
              <a:t>הלקוח</a:t>
            </a:r>
            <a:r>
              <a:rPr lang="en-US" sz="3600" dirty="0"/>
              <a:t> </a:t>
            </a:r>
            <a:r>
              <a:rPr lang="en-US" sz="3600" dirty="0" err="1"/>
              <a:t>הפוטנציאלי</a:t>
            </a:r>
            <a:endParaRPr lang="he-IL" sz="3600" dirty="0"/>
          </a:p>
          <a:p>
            <a:endParaRPr lang="en-US" dirty="0"/>
          </a:p>
          <a:p>
            <a:r>
              <a:rPr lang="en-US" sz="2400" dirty="0" err="1"/>
              <a:t>הגולשים</a:t>
            </a:r>
            <a:r>
              <a:rPr lang="en-US" sz="2400" dirty="0"/>
              <a:t> </a:t>
            </a:r>
            <a:r>
              <a:rPr lang="en-US" sz="2400" dirty="0" err="1"/>
              <a:t>מגיעים</a:t>
            </a:r>
            <a:r>
              <a:rPr lang="en-US" sz="2400" dirty="0"/>
              <a:t> </a:t>
            </a:r>
            <a:r>
              <a:rPr lang="en-US" sz="2400" dirty="0" err="1"/>
              <a:t>אלינו</a:t>
            </a:r>
            <a:r>
              <a:rPr lang="en-US" sz="2400" dirty="0"/>
              <a:t> </a:t>
            </a:r>
            <a:r>
              <a:rPr lang="en-US" sz="2400" dirty="0" err="1"/>
              <a:t>כשהם</a:t>
            </a:r>
            <a:r>
              <a:rPr lang="en-US" sz="2400" dirty="0"/>
              <a:t> </a:t>
            </a:r>
            <a:r>
              <a:rPr lang="en-US" sz="2400" dirty="0" err="1"/>
              <a:t>יוצאים</a:t>
            </a:r>
            <a:r>
              <a:rPr lang="en-US" sz="2400" dirty="0"/>
              <a:t> </a:t>
            </a:r>
            <a:r>
              <a:rPr lang="en-US" sz="2400" dirty="0" err="1"/>
              <a:t>לחפש</a:t>
            </a:r>
            <a:r>
              <a:rPr lang="en-US" sz="2400" dirty="0"/>
              <a:t> </a:t>
            </a:r>
            <a:r>
              <a:rPr lang="en-US" sz="2400" dirty="0" err="1"/>
              <a:t>פתרון</a:t>
            </a:r>
            <a:r>
              <a:rPr lang="en-US" sz="2400" dirty="0"/>
              <a:t> </a:t>
            </a:r>
            <a:r>
              <a:rPr lang="en-US" sz="2400" dirty="0" err="1"/>
              <a:t>לבעיה</a:t>
            </a:r>
            <a:r>
              <a:rPr lang="en-US" sz="2400" dirty="0"/>
              <a:t>. </a:t>
            </a:r>
            <a:r>
              <a:rPr lang="en-US" sz="2400" dirty="0" err="1"/>
              <a:t>כואבת</a:t>
            </a:r>
            <a:r>
              <a:rPr lang="en-US" sz="2400" dirty="0"/>
              <a:t>. </a:t>
            </a:r>
            <a:r>
              <a:rPr lang="en-US" sz="2400" dirty="0" err="1"/>
              <a:t>עד</a:t>
            </a:r>
            <a:r>
              <a:rPr lang="en-US" sz="2400" dirty="0"/>
              <a:t> </a:t>
            </a:r>
            <a:r>
              <a:rPr lang="en-US" sz="2400" dirty="0" err="1"/>
              <a:t>שהם</a:t>
            </a:r>
            <a:r>
              <a:rPr lang="en-US" sz="2400" dirty="0"/>
              <a:t> </a:t>
            </a:r>
            <a:r>
              <a:rPr lang="en-US" sz="2400" dirty="0" err="1"/>
              <a:t>עצרו</a:t>
            </a:r>
            <a:r>
              <a:rPr lang="en-US" sz="2400" dirty="0"/>
              <a:t> </a:t>
            </a:r>
            <a:r>
              <a:rPr lang="en-US" sz="2400" dirty="0" err="1"/>
              <a:t>ויצאו</a:t>
            </a:r>
            <a:r>
              <a:rPr lang="en-US" sz="2400" dirty="0"/>
              <a:t> </a:t>
            </a:r>
            <a:r>
              <a:rPr lang="en-US" sz="2400" dirty="0" err="1"/>
              <a:t>לחפש</a:t>
            </a:r>
            <a:r>
              <a:rPr lang="en-US" sz="2400" dirty="0"/>
              <a:t> </a:t>
            </a:r>
            <a:r>
              <a:rPr lang="en-US" sz="2400" dirty="0" err="1"/>
              <a:t>תשובות</a:t>
            </a:r>
            <a:r>
              <a:rPr lang="en-US" sz="2400" dirty="0"/>
              <a:t>.</a:t>
            </a:r>
            <a:endParaRPr lang="he-IL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כשיש</a:t>
            </a:r>
            <a:r>
              <a:rPr lang="en-US" sz="2400" dirty="0"/>
              <a:t> </a:t>
            </a:r>
            <a:r>
              <a:rPr lang="en-US" sz="2400" dirty="0" err="1"/>
              <a:t>אבחנה-ניתן</a:t>
            </a:r>
            <a:r>
              <a:rPr lang="en-US" sz="2400" dirty="0"/>
              <a:t> </a:t>
            </a:r>
            <a:r>
              <a:rPr lang="en-US" sz="2400" dirty="0" err="1"/>
              <a:t>למצוא</a:t>
            </a:r>
            <a:r>
              <a:rPr lang="en-US" sz="2400" dirty="0"/>
              <a:t> </a:t>
            </a:r>
            <a:r>
              <a:rPr lang="en-US" sz="2400" dirty="0" err="1"/>
              <a:t>פתרון</a:t>
            </a:r>
            <a:r>
              <a:rPr lang="en-US" sz="2400" dirty="0"/>
              <a:t> </a:t>
            </a:r>
            <a:r>
              <a:rPr lang="en-US" sz="2400" dirty="0" err="1"/>
              <a:t>צריך</a:t>
            </a:r>
            <a:r>
              <a:rPr lang="en-US" sz="2400" dirty="0"/>
              <a:t> </a:t>
            </a:r>
            <a:r>
              <a:rPr lang="en-US" sz="2400" dirty="0" err="1"/>
              <a:t>לשאול</a:t>
            </a:r>
            <a:r>
              <a:rPr lang="en-US" sz="2400" dirty="0"/>
              <a:t> </a:t>
            </a:r>
            <a:r>
              <a:rPr lang="en-US" sz="2400" dirty="0" err="1"/>
              <a:t>תחילה</a:t>
            </a:r>
            <a:r>
              <a:rPr lang="en-US" sz="2400" dirty="0"/>
              <a:t> </a:t>
            </a:r>
            <a:r>
              <a:rPr lang="en-US" sz="2400" dirty="0" err="1"/>
              <a:t>הרבה</a:t>
            </a:r>
            <a:r>
              <a:rPr lang="en-US" sz="2400" dirty="0"/>
              <a:t> </a:t>
            </a:r>
            <a:r>
              <a:rPr lang="en-US" sz="2400" dirty="0" err="1"/>
              <a:t>שאלות</a:t>
            </a:r>
            <a:r>
              <a:rPr lang="en-US" sz="2400" dirty="0"/>
              <a:t>. -</a:t>
            </a:r>
            <a:r>
              <a:rPr lang="en-US" sz="2400" dirty="0" err="1"/>
              <a:t>להעלות</a:t>
            </a:r>
            <a:r>
              <a:rPr lang="en-US" sz="2400" dirty="0"/>
              <a:t> את </a:t>
            </a:r>
            <a:r>
              <a:rPr lang="en-US" sz="2400" dirty="0" err="1"/>
              <a:t>שאלות</a:t>
            </a:r>
            <a:r>
              <a:rPr lang="en-US" sz="2400" dirty="0"/>
              <a:t> </a:t>
            </a:r>
            <a:r>
              <a:rPr lang="en-US" sz="2400" dirty="0" err="1"/>
              <a:t>הכאב</a:t>
            </a:r>
            <a:r>
              <a:rPr lang="en-US" sz="2400" dirty="0"/>
              <a:t> </a:t>
            </a:r>
            <a:r>
              <a:rPr lang="en-US" sz="2400" dirty="0" err="1"/>
              <a:t>של</a:t>
            </a:r>
            <a:r>
              <a:rPr lang="en-US" sz="2400" dirty="0"/>
              <a:t> </a:t>
            </a:r>
            <a:r>
              <a:rPr lang="en-US" sz="2400" dirty="0" err="1"/>
              <a:t>הקוראים</a:t>
            </a:r>
            <a:r>
              <a:rPr lang="en-US" sz="2400" dirty="0"/>
              <a:t>, </a:t>
            </a:r>
            <a:r>
              <a:rPr lang="en-US" sz="2400" dirty="0" err="1"/>
              <a:t>כדי</a:t>
            </a:r>
            <a:r>
              <a:rPr lang="en-US" sz="2400" dirty="0"/>
              <a:t> </a:t>
            </a:r>
            <a:r>
              <a:rPr lang="en-US" sz="2400" dirty="0" err="1"/>
              <a:t>להוביל</a:t>
            </a:r>
            <a:r>
              <a:rPr lang="en-US" sz="2400" dirty="0"/>
              <a:t> </a:t>
            </a:r>
            <a:r>
              <a:rPr lang="en-US" sz="2400" dirty="0" err="1"/>
              <a:t>אותם</a:t>
            </a:r>
            <a:r>
              <a:rPr lang="en-US" sz="2400" dirty="0"/>
              <a:t> </a:t>
            </a:r>
            <a:r>
              <a:rPr lang="en-US" sz="2400" dirty="0" err="1"/>
              <a:t>ואתכם</a:t>
            </a:r>
            <a:r>
              <a:rPr lang="en-US" sz="2400" dirty="0"/>
              <a:t> </a:t>
            </a:r>
            <a:r>
              <a:rPr lang="en-US" sz="2400" dirty="0" err="1"/>
              <a:t>לאבחנה</a:t>
            </a:r>
            <a:r>
              <a:rPr lang="en-US" sz="2400" dirty="0"/>
              <a:t> </a:t>
            </a:r>
            <a:r>
              <a:rPr lang="en-US" sz="2400" dirty="0" err="1"/>
              <a:t>הנכונה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he-IL" sz="2400" dirty="0"/>
              <a:t>*</a:t>
            </a:r>
            <a:r>
              <a:rPr lang="en-US" sz="2400" dirty="0" err="1"/>
              <a:t>שאלו</a:t>
            </a:r>
            <a:r>
              <a:rPr lang="en-US" sz="2400" dirty="0"/>
              <a:t> </a:t>
            </a:r>
            <a:r>
              <a:rPr lang="en-US" sz="2400" dirty="0" err="1"/>
              <a:t>אותם</a:t>
            </a:r>
            <a:r>
              <a:rPr lang="en-US" sz="2400" dirty="0"/>
              <a:t> </a:t>
            </a:r>
            <a:r>
              <a:rPr lang="en-US" sz="2400" dirty="0" err="1"/>
              <a:t>שאלות</a:t>
            </a:r>
            <a:r>
              <a:rPr lang="en-US" sz="2400" dirty="0"/>
              <a:t> </a:t>
            </a:r>
            <a:r>
              <a:rPr lang="en-US" sz="2400" dirty="0" err="1"/>
              <a:t>שיובילו</a:t>
            </a:r>
            <a:r>
              <a:rPr lang="en-US" sz="2400" dirty="0"/>
              <a:t> </a:t>
            </a:r>
            <a:r>
              <a:rPr lang="en-US" sz="2400" dirty="0" err="1"/>
              <a:t>אותם</a:t>
            </a:r>
            <a:r>
              <a:rPr lang="en-US" sz="2400" dirty="0"/>
              <a:t> </a:t>
            </a:r>
            <a:r>
              <a:rPr lang="en-US" sz="2400" dirty="0" err="1"/>
              <a:t>להבין</a:t>
            </a:r>
            <a:r>
              <a:rPr lang="en-US" sz="2400" dirty="0"/>
              <a:t> </a:t>
            </a:r>
            <a:r>
              <a:rPr lang="en-US" sz="2400" dirty="0" err="1"/>
              <a:t>במדויק</a:t>
            </a:r>
            <a:r>
              <a:rPr lang="en-US" sz="2400" dirty="0"/>
              <a:t> מה </a:t>
            </a:r>
            <a:r>
              <a:rPr lang="en-US" sz="2400" dirty="0" err="1"/>
              <a:t>בעצם</a:t>
            </a:r>
            <a:r>
              <a:rPr lang="en-US" sz="2400" dirty="0"/>
              <a:t> </a:t>
            </a:r>
            <a:r>
              <a:rPr lang="en-US" sz="2400" dirty="0" err="1"/>
              <a:t>כואב</a:t>
            </a:r>
            <a:r>
              <a:rPr lang="en-US" sz="2400" dirty="0"/>
              <a:t> </a:t>
            </a:r>
            <a:r>
              <a:rPr lang="en-US" sz="2400" dirty="0" err="1"/>
              <a:t>להם</a:t>
            </a:r>
            <a:endParaRPr lang="he-IL" sz="2400" dirty="0"/>
          </a:p>
          <a:p>
            <a:endParaRPr lang="en-US" sz="2400" dirty="0"/>
          </a:p>
          <a:p>
            <a:r>
              <a:rPr lang="he-IL" sz="2400" dirty="0"/>
              <a:t>*</a:t>
            </a:r>
            <a:r>
              <a:rPr lang="en-US" sz="2400" dirty="0" err="1"/>
              <a:t>שאלו</a:t>
            </a:r>
            <a:r>
              <a:rPr lang="en-US" sz="2400" dirty="0"/>
              <a:t> </a:t>
            </a:r>
            <a:r>
              <a:rPr lang="en-US" sz="2400" dirty="0" err="1"/>
              <a:t>אותם</a:t>
            </a:r>
            <a:r>
              <a:rPr lang="en-US" sz="2400" dirty="0"/>
              <a:t> </a:t>
            </a:r>
            <a:r>
              <a:rPr lang="en-US" sz="2400" dirty="0" err="1"/>
              <a:t>שאלות</a:t>
            </a:r>
            <a:r>
              <a:rPr lang="en-US" sz="2400" dirty="0"/>
              <a:t> </a:t>
            </a:r>
            <a:r>
              <a:rPr lang="en-US" sz="2400" dirty="0" err="1"/>
              <a:t>שיזכירו</a:t>
            </a:r>
            <a:r>
              <a:rPr lang="en-US" sz="2400" dirty="0"/>
              <a:t> </a:t>
            </a:r>
            <a:r>
              <a:rPr lang="en-US" sz="2400" dirty="0" err="1"/>
              <a:t>להם</a:t>
            </a:r>
            <a:r>
              <a:rPr lang="en-US" sz="2400" dirty="0"/>
              <a:t> </a:t>
            </a:r>
            <a:r>
              <a:rPr lang="en-US" sz="2400" dirty="0" err="1"/>
              <a:t>לאן</a:t>
            </a:r>
            <a:r>
              <a:rPr lang="en-US" sz="2400" dirty="0"/>
              <a:t> </a:t>
            </a:r>
            <a:r>
              <a:rPr lang="en-US" sz="2400" dirty="0" err="1"/>
              <a:t>הם</a:t>
            </a:r>
            <a:r>
              <a:rPr lang="en-US" sz="2400" dirty="0"/>
              <a:t> </a:t>
            </a:r>
            <a:r>
              <a:rPr lang="en-US" sz="2400" dirty="0" err="1"/>
              <a:t>רוצים</a:t>
            </a:r>
            <a:r>
              <a:rPr lang="en-US" sz="2400" dirty="0"/>
              <a:t> </a:t>
            </a:r>
            <a:r>
              <a:rPr lang="en-US" sz="2400" dirty="0" err="1"/>
              <a:t>להגיע</a:t>
            </a:r>
            <a:r>
              <a:rPr lang="en-US" sz="2400" dirty="0"/>
              <a:t> </a:t>
            </a:r>
            <a:r>
              <a:rPr lang="en-US" sz="2400" dirty="0" err="1"/>
              <a:t>ואיך</a:t>
            </a:r>
            <a:r>
              <a:rPr lang="en-US" sz="2400" dirty="0"/>
              <a:t> </a:t>
            </a:r>
            <a:r>
              <a:rPr lang="en-US" sz="2400" dirty="0" err="1"/>
              <a:t>ייראו</a:t>
            </a:r>
            <a:r>
              <a:rPr lang="en-US" sz="2400" dirty="0"/>
              <a:t> </a:t>
            </a:r>
            <a:r>
              <a:rPr lang="en-US" sz="2400" dirty="0" err="1"/>
              <a:t>החיים</a:t>
            </a:r>
            <a:r>
              <a:rPr lang="en-US" sz="2400" dirty="0"/>
              <a:t> </a:t>
            </a:r>
            <a:r>
              <a:rPr lang="en-US" sz="2400" dirty="0" err="1"/>
              <a:t>שלהם</a:t>
            </a:r>
            <a:r>
              <a:rPr lang="en-US" sz="2400" dirty="0"/>
              <a:t> </a:t>
            </a:r>
            <a:r>
              <a:rPr lang="en-US" sz="2400" dirty="0" err="1"/>
              <a:t>ללא</a:t>
            </a:r>
            <a:r>
              <a:rPr lang="en-US" sz="2400" dirty="0"/>
              <a:t> </a:t>
            </a:r>
            <a:r>
              <a:rPr lang="en-US" sz="2400" dirty="0" err="1"/>
              <a:t>הכאב</a:t>
            </a:r>
            <a:r>
              <a:rPr lang="en-US" sz="2400" dirty="0"/>
              <a:t> </a:t>
            </a:r>
            <a:r>
              <a:rPr lang="en-US" sz="2400" dirty="0" err="1"/>
              <a:t>המציק</a:t>
            </a:r>
            <a:endParaRPr lang="he-IL" sz="2400" dirty="0"/>
          </a:p>
          <a:p>
            <a:endParaRPr lang="en-US" sz="2400" dirty="0"/>
          </a:p>
          <a:p>
            <a:r>
              <a:rPr lang="he-IL" sz="2400" dirty="0"/>
              <a:t>*</a:t>
            </a:r>
            <a:r>
              <a:rPr lang="en-US" sz="2400" dirty="0" err="1"/>
              <a:t>שאלו</a:t>
            </a:r>
            <a:r>
              <a:rPr lang="en-US" sz="2400" dirty="0"/>
              <a:t> </a:t>
            </a:r>
            <a:r>
              <a:rPr lang="en-US" sz="2400" dirty="0" err="1"/>
              <a:t>אותם</a:t>
            </a:r>
            <a:r>
              <a:rPr lang="en-US" sz="2400" dirty="0"/>
              <a:t> </a:t>
            </a:r>
            <a:r>
              <a:rPr lang="en-US" sz="2400" dirty="0" err="1"/>
              <a:t>שאלות</a:t>
            </a:r>
            <a:r>
              <a:rPr lang="en-US" sz="2400" dirty="0"/>
              <a:t> </a:t>
            </a:r>
            <a:r>
              <a:rPr lang="en-US" sz="2400" dirty="0" err="1"/>
              <a:t>שיסייעו</a:t>
            </a:r>
            <a:r>
              <a:rPr lang="en-US" sz="2400" dirty="0"/>
              <a:t> </a:t>
            </a:r>
            <a:r>
              <a:rPr lang="en-US" sz="2400" dirty="0" err="1"/>
              <a:t>להם</a:t>
            </a:r>
            <a:r>
              <a:rPr lang="en-US" sz="2400" dirty="0"/>
              <a:t> </a:t>
            </a:r>
            <a:r>
              <a:rPr lang="en-US" sz="2400" dirty="0" err="1"/>
              <a:t>לראות</a:t>
            </a:r>
            <a:r>
              <a:rPr lang="en-US" sz="2400" dirty="0"/>
              <a:t> את </a:t>
            </a:r>
            <a:r>
              <a:rPr lang="en-US" sz="2400" dirty="0" err="1"/>
              <a:t>עצמם</a:t>
            </a:r>
            <a:r>
              <a:rPr lang="en-US" sz="2400" dirty="0"/>
              <a:t> </a:t>
            </a:r>
            <a:r>
              <a:rPr lang="en-US" sz="2400" dirty="0" err="1"/>
              <a:t>לאחר</a:t>
            </a:r>
            <a:r>
              <a:rPr lang="en-US" sz="2400" dirty="0"/>
              <a:t> </a:t>
            </a:r>
            <a:r>
              <a:rPr lang="en-US" sz="2400" dirty="0" err="1"/>
              <a:t>הפתרון</a:t>
            </a:r>
            <a:r>
              <a:rPr lang="en-US" sz="2400" dirty="0"/>
              <a:t> – </a:t>
            </a:r>
            <a:r>
              <a:rPr lang="en-US" sz="2400" dirty="0" err="1"/>
              <a:t>נטולי</a:t>
            </a:r>
            <a:r>
              <a:rPr lang="en-US" sz="2400" dirty="0"/>
              <a:t> </a:t>
            </a:r>
            <a:r>
              <a:rPr lang="en-US" sz="2400" dirty="0" err="1"/>
              <a:t>כאב</a:t>
            </a:r>
            <a:r>
              <a:rPr lang="en-US" sz="2400" dirty="0"/>
              <a:t>, </a:t>
            </a:r>
            <a:r>
              <a:rPr lang="en-US" sz="2400" dirty="0" err="1"/>
              <a:t>מרוצים</a:t>
            </a:r>
            <a:r>
              <a:rPr lang="en-US" sz="2400" dirty="0"/>
              <a:t> </a:t>
            </a:r>
            <a:r>
              <a:rPr lang="en-US" sz="2400" dirty="0" err="1"/>
              <a:t>ושמחים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35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03B60062-FCF1-4AE2-AEA0-E14819712A58}"/>
              </a:ext>
            </a:extLst>
          </p:cNvPr>
          <p:cNvSpPr/>
          <p:nvPr/>
        </p:nvSpPr>
        <p:spPr>
          <a:xfrm>
            <a:off x="3048000" y="234892"/>
            <a:ext cx="870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4-</a:t>
            </a:r>
            <a:r>
              <a:rPr lang="en-US" sz="3600" b="1" dirty="0" err="1"/>
              <a:t>לשלב</a:t>
            </a:r>
            <a:r>
              <a:rPr lang="en-US" sz="3600" b="1" dirty="0"/>
              <a:t> את </a:t>
            </a:r>
            <a:r>
              <a:rPr lang="en-US" sz="3600" b="1" dirty="0" err="1"/>
              <a:t>התועלת</a:t>
            </a:r>
            <a:r>
              <a:rPr lang="en-US" sz="3600" b="1" dirty="0"/>
              <a:t> </a:t>
            </a:r>
            <a:r>
              <a:rPr lang="en-US" sz="3600" b="1" dirty="0" err="1"/>
              <a:t>בכפתור</a:t>
            </a:r>
            <a:endParaRPr lang="he-IL" sz="3600" b="1" dirty="0"/>
          </a:p>
          <a:p>
            <a:endParaRPr lang="en-US" dirty="0"/>
          </a:p>
          <a:p>
            <a:r>
              <a:rPr lang="en-US" sz="2000" dirty="0" err="1"/>
              <a:t>כדי</a:t>
            </a:r>
            <a:r>
              <a:rPr lang="en-US" sz="2000" dirty="0"/>
              <a:t> </a:t>
            </a:r>
            <a:r>
              <a:rPr lang="en-US" sz="2000" dirty="0" err="1"/>
              <a:t>שדף</a:t>
            </a:r>
            <a:r>
              <a:rPr lang="en-US" sz="2000" dirty="0"/>
              <a:t> </a:t>
            </a:r>
            <a:r>
              <a:rPr lang="en-US" sz="2000" dirty="0" err="1"/>
              <a:t>נחיתה</a:t>
            </a:r>
            <a:r>
              <a:rPr lang="en-US" sz="2000" dirty="0"/>
              <a:t> </a:t>
            </a:r>
            <a:r>
              <a:rPr lang="en-US" sz="2000" dirty="0" err="1"/>
              <a:t>יהיה</a:t>
            </a:r>
            <a:r>
              <a:rPr lang="en-US" sz="2000" dirty="0"/>
              <a:t> </a:t>
            </a:r>
            <a:r>
              <a:rPr lang="en-US" sz="2000" dirty="0" err="1"/>
              <a:t>דף</a:t>
            </a:r>
            <a:r>
              <a:rPr lang="en-US" sz="2000" dirty="0"/>
              <a:t> </a:t>
            </a:r>
            <a:r>
              <a:rPr lang="en-US" sz="2000" dirty="0" err="1"/>
              <a:t>נחיתה</a:t>
            </a:r>
            <a:r>
              <a:rPr lang="en-US" sz="2000" dirty="0"/>
              <a:t>, </a:t>
            </a:r>
            <a:r>
              <a:rPr lang="en-US" sz="2000" dirty="0" err="1"/>
              <a:t>הוא</a:t>
            </a:r>
            <a:r>
              <a:rPr lang="en-US" sz="2000" dirty="0"/>
              <a:t> </a:t>
            </a:r>
            <a:r>
              <a:rPr lang="en-US" sz="2000" dirty="0" err="1"/>
              <a:t>חייב</a:t>
            </a:r>
            <a:r>
              <a:rPr lang="en-US" sz="2000" dirty="0"/>
              <a:t> </a:t>
            </a:r>
            <a:r>
              <a:rPr lang="en-US" sz="2000" dirty="0" err="1"/>
              <a:t>להכיל</a:t>
            </a:r>
            <a:r>
              <a:rPr lang="en-US" sz="2000" dirty="0"/>
              <a:t> </a:t>
            </a:r>
            <a:r>
              <a:rPr lang="en-US" sz="2000" dirty="0" err="1"/>
              <a:t>טופס</a:t>
            </a:r>
            <a:r>
              <a:rPr lang="en-US" sz="2000" dirty="0"/>
              <a:t> </a:t>
            </a:r>
            <a:r>
              <a:rPr lang="en-US" sz="2000" dirty="0" err="1"/>
              <a:t>לרישום</a:t>
            </a:r>
            <a:r>
              <a:rPr lang="en-US" sz="2000" dirty="0"/>
              <a:t> </a:t>
            </a:r>
            <a:r>
              <a:rPr lang="en-US" sz="2000" dirty="0" err="1"/>
              <a:t>פרטים</a:t>
            </a:r>
            <a:r>
              <a:rPr lang="en-US" sz="2000" dirty="0"/>
              <a:t> </a:t>
            </a:r>
            <a:r>
              <a:rPr lang="en-US" sz="2000" dirty="0" err="1"/>
              <a:t>וכפתור</a:t>
            </a:r>
            <a:r>
              <a:rPr lang="en-US" sz="2000" dirty="0"/>
              <a:t> </a:t>
            </a:r>
            <a:r>
              <a:rPr lang="en-US" sz="2000" dirty="0" err="1"/>
              <a:t>ללחוץ</a:t>
            </a:r>
            <a:r>
              <a:rPr lang="en-US" sz="2000" dirty="0"/>
              <a:t> </a:t>
            </a:r>
            <a:r>
              <a:rPr lang="en-US" sz="2000" dirty="0" err="1"/>
              <a:t>עליו</a:t>
            </a:r>
            <a:r>
              <a:rPr lang="en-US" sz="2000" dirty="0"/>
              <a:t> </a:t>
            </a:r>
            <a:r>
              <a:rPr lang="en-US" sz="2000" dirty="0" err="1"/>
              <a:t>להשלמת</a:t>
            </a:r>
            <a:r>
              <a:rPr lang="en-US" sz="2000" dirty="0"/>
              <a:t> </a:t>
            </a:r>
            <a:r>
              <a:rPr lang="en-US" sz="2000" dirty="0" err="1"/>
              <a:t>התהליך</a:t>
            </a:r>
            <a:r>
              <a:rPr lang="en-US" sz="2000" dirty="0"/>
              <a:t>. - “</a:t>
            </a:r>
            <a:r>
              <a:rPr lang="en-US" sz="2000" dirty="0" err="1"/>
              <a:t>כפתור</a:t>
            </a:r>
            <a:r>
              <a:rPr lang="en-US" sz="2000" dirty="0"/>
              <a:t> </a:t>
            </a:r>
            <a:r>
              <a:rPr lang="en-US" sz="2000" dirty="0" err="1"/>
              <a:t>ההמרה</a:t>
            </a:r>
            <a:r>
              <a:rPr lang="en-US" sz="2000" b="1" dirty="0"/>
              <a:t>”</a:t>
            </a:r>
            <a:endParaRPr lang="he-IL" sz="2000" b="1" dirty="0"/>
          </a:p>
          <a:p>
            <a:endParaRPr lang="he-IL" sz="2000" b="1" dirty="0"/>
          </a:p>
          <a:p>
            <a:r>
              <a:rPr lang="en-US" sz="2400" b="1" dirty="0"/>
              <a:t>מה </a:t>
            </a:r>
            <a:r>
              <a:rPr lang="en-US" sz="2400" b="1" dirty="0" err="1"/>
              <a:t>יגרום</a:t>
            </a:r>
            <a:r>
              <a:rPr lang="en-US" sz="2400" b="1" dirty="0"/>
              <a:t> </a:t>
            </a:r>
            <a:r>
              <a:rPr lang="en-US" sz="2400" b="1" dirty="0" err="1"/>
              <a:t>להם</a:t>
            </a:r>
            <a:r>
              <a:rPr lang="en-US" sz="2400" b="1" dirty="0"/>
              <a:t> </a:t>
            </a:r>
            <a:r>
              <a:rPr lang="en-US" sz="2400" b="1" dirty="0" err="1"/>
              <a:t>ללחוץ</a:t>
            </a:r>
            <a:r>
              <a:rPr lang="en-US" sz="2400" b="1" dirty="0"/>
              <a:t> </a:t>
            </a:r>
            <a:r>
              <a:rPr lang="en-US" sz="2400" b="1" dirty="0" err="1"/>
              <a:t>על</a:t>
            </a:r>
            <a:r>
              <a:rPr lang="en-US" sz="2400" b="1" dirty="0"/>
              <a:t> </a:t>
            </a:r>
            <a:r>
              <a:rPr lang="en-US" sz="2400" b="1" dirty="0" err="1"/>
              <a:t>הכפתור</a:t>
            </a:r>
            <a:r>
              <a:rPr lang="en-US" sz="2400" dirty="0"/>
              <a:t>?</a:t>
            </a:r>
            <a:endParaRPr lang="he-IL" sz="2400" dirty="0"/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מחקרים</a:t>
            </a:r>
            <a:r>
              <a:rPr lang="en-US" sz="2000" dirty="0"/>
              <a:t> </a:t>
            </a:r>
            <a:r>
              <a:rPr lang="en-US" sz="2000" dirty="0" err="1"/>
              <a:t>מראים</a:t>
            </a:r>
            <a:r>
              <a:rPr lang="en-US" sz="2000" dirty="0"/>
              <a:t> </a:t>
            </a:r>
            <a:r>
              <a:rPr lang="en-US" sz="2000" dirty="0" err="1"/>
              <a:t>שכפתורים</a:t>
            </a:r>
            <a:r>
              <a:rPr lang="en-US" sz="2000" dirty="0"/>
              <a:t> </a:t>
            </a:r>
            <a:r>
              <a:rPr lang="en-US" sz="2000" dirty="0" err="1"/>
              <a:t>שכתוב</a:t>
            </a:r>
            <a:r>
              <a:rPr lang="en-US" sz="2000" dirty="0"/>
              <a:t> </a:t>
            </a:r>
            <a:r>
              <a:rPr lang="en-US" sz="2000" dirty="0" err="1"/>
              <a:t>עליהם</a:t>
            </a:r>
            <a:r>
              <a:rPr lang="en-US" sz="2000" dirty="0"/>
              <a:t> </a:t>
            </a:r>
            <a:endParaRPr lang="he-IL" sz="2000" dirty="0"/>
          </a:p>
          <a:p>
            <a:r>
              <a:rPr lang="en-US" sz="2000" dirty="0"/>
              <a:t>“</a:t>
            </a:r>
            <a:r>
              <a:rPr lang="en-US" sz="2000" b="1" dirty="0" err="1"/>
              <a:t>לחץ</a:t>
            </a:r>
            <a:r>
              <a:rPr lang="en-US" sz="2000" b="1" dirty="0"/>
              <a:t> </a:t>
            </a:r>
            <a:r>
              <a:rPr lang="en-US" sz="2000" b="1" dirty="0" err="1"/>
              <a:t>כאן</a:t>
            </a:r>
            <a:r>
              <a:rPr lang="en-US" sz="2000" b="1" dirty="0"/>
              <a:t>” </a:t>
            </a:r>
            <a:r>
              <a:rPr lang="en-US" sz="2000" b="1" dirty="0" err="1"/>
              <a:t>או</a:t>
            </a:r>
            <a:r>
              <a:rPr lang="en-US" sz="2000" b="1" dirty="0"/>
              <a:t> “</a:t>
            </a:r>
            <a:r>
              <a:rPr lang="en-US" sz="2000" b="1" dirty="0" err="1"/>
              <a:t>העבר</a:t>
            </a:r>
            <a:r>
              <a:rPr lang="en-US" sz="2000" b="1" dirty="0"/>
              <a:t>” </a:t>
            </a:r>
            <a:r>
              <a:rPr lang="en-US" sz="2000" dirty="0" err="1"/>
              <a:t>כבר</a:t>
            </a:r>
            <a:r>
              <a:rPr lang="en-US" sz="2000" dirty="0"/>
              <a:t> </a:t>
            </a:r>
            <a:r>
              <a:rPr lang="en-US" sz="2000" dirty="0" err="1"/>
              <a:t>לא</a:t>
            </a:r>
            <a:r>
              <a:rPr lang="en-US" sz="2000" dirty="0"/>
              <a:t> </a:t>
            </a:r>
            <a:r>
              <a:rPr lang="en-US" sz="2000" dirty="0" err="1"/>
              <a:t>עושים</a:t>
            </a:r>
            <a:r>
              <a:rPr lang="en-US" sz="2000" dirty="0"/>
              <a:t> את </a:t>
            </a:r>
            <a:r>
              <a:rPr lang="en-US" sz="2000" dirty="0" err="1"/>
              <a:t>העבודה</a:t>
            </a:r>
            <a:endParaRPr lang="he-IL" sz="2000" dirty="0"/>
          </a:p>
          <a:p>
            <a:endParaRPr lang="he-IL" sz="2000" dirty="0"/>
          </a:p>
          <a:p>
            <a:r>
              <a:rPr lang="en-US" sz="2000" dirty="0"/>
              <a:t>  </a:t>
            </a:r>
            <a:r>
              <a:rPr lang="en-US" sz="2000" dirty="0" err="1"/>
              <a:t>כדי</a:t>
            </a:r>
            <a:r>
              <a:rPr lang="en-US" sz="2000" dirty="0"/>
              <a:t> </a:t>
            </a:r>
            <a:r>
              <a:rPr lang="en-US" sz="2000" dirty="0" err="1"/>
              <a:t>להניע</a:t>
            </a:r>
            <a:r>
              <a:rPr lang="en-US" sz="2000" dirty="0"/>
              <a:t> את </a:t>
            </a:r>
            <a:r>
              <a:rPr lang="en-US" sz="2000" dirty="0" err="1"/>
              <a:t>הקוראים</a:t>
            </a:r>
            <a:r>
              <a:rPr lang="en-US" sz="2000" dirty="0"/>
              <a:t> </a:t>
            </a:r>
            <a:r>
              <a:rPr lang="en-US" sz="2000" dirty="0" err="1"/>
              <a:t>לפעולה</a:t>
            </a:r>
            <a:r>
              <a:rPr lang="en-US" sz="2000" dirty="0"/>
              <a:t> – </a:t>
            </a:r>
            <a:r>
              <a:rPr lang="en-US" sz="2000" dirty="0" err="1"/>
              <a:t>צריך</a:t>
            </a:r>
            <a:r>
              <a:rPr lang="en-US" sz="2000" dirty="0"/>
              <a:t> </a:t>
            </a:r>
            <a:r>
              <a:rPr lang="en-US" sz="2000" dirty="0" err="1"/>
              <a:t>להגיד</a:t>
            </a:r>
            <a:r>
              <a:rPr lang="en-US" sz="2000" dirty="0"/>
              <a:t> </a:t>
            </a:r>
            <a:r>
              <a:rPr lang="en-US" sz="2000" dirty="0" err="1"/>
              <a:t>להם</a:t>
            </a:r>
            <a:r>
              <a:rPr lang="en-US" sz="2000" dirty="0"/>
              <a:t> מה </a:t>
            </a:r>
            <a:r>
              <a:rPr lang="en-US" sz="2000" dirty="0" err="1"/>
              <a:t>ייצא</a:t>
            </a:r>
            <a:r>
              <a:rPr lang="en-US" sz="2000" dirty="0"/>
              <a:t> </a:t>
            </a:r>
            <a:r>
              <a:rPr lang="en-US" sz="2000" dirty="0" err="1"/>
              <a:t>להם</a:t>
            </a:r>
            <a:r>
              <a:rPr lang="en-US" sz="2000" dirty="0"/>
              <a:t> </a:t>
            </a:r>
            <a:r>
              <a:rPr lang="en-US" sz="2000" dirty="0" err="1"/>
              <a:t>ממנה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הכניסו</a:t>
            </a:r>
            <a:r>
              <a:rPr lang="en-US" sz="2000" dirty="0"/>
              <a:t> </a:t>
            </a:r>
            <a:r>
              <a:rPr lang="en-US" sz="2000" dirty="0" err="1"/>
              <a:t>לכיתוב</a:t>
            </a:r>
            <a:r>
              <a:rPr lang="en-US" sz="2000" dirty="0"/>
              <a:t> </a:t>
            </a:r>
            <a:r>
              <a:rPr lang="en-US" sz="2000" dirty="0" err="1"/>
              <a:t>על</a:t>
            </a:r>
            <a:r>
              <a:rPr lang="en-US" sz="2000" dirty="0"/>
              <a:t> </a:t>
            </a:r>
            <a:r>
              <a:rPr lang="en-US" sz="2000" dirty="0" err="1"/>
              <a:t>הכפתור</a:t>
            </a:r>
            <a:r>
              <a:rPr lang="en-US" sz="2000" dirty="0"/>
              <a:t> את </a:t>
            </a:r>
            <a:r>
              <a:rPr lang="en-US" sz="2000" dirty="0" err="1"/>
              <a:t>התועלת</a:t>
            </a:r>
            <a:r>
              <a:rPr lang="en-US" sz="2000" dirty="0"/>
              <a:t>. </a:t>
            </a:r>
            <a:r>
              <a:rPr lang="en-US" sz="2000" dirty="0" err="1"/>
              <a:t>למשל</a:t>
            </a:r>
            <a:r>
              <a:rPr lang="en-US" sz="2000" dirty="0"/>
              <a:t>: “</a:t>
            </a:r>
            <a:r>
              <a:rPr lang="en-US" sz="2000" dirty="0" err="1"/>
              <a:t>לקבלת</a:t>
            </a:r>
            <a:r>
              <a:rPr lang="en-US" sz="2000" dirty="0"/>
              <a:t> </a:t>
            </a:r>
            <a:r>
              <a:rPr lang="en-US" sz="2000" dirty="0" err="1"/>
              <a:t>ההנחה</a:t>
            </a:r>
            <a:r>
              <a:rPr lang="en-US" sz="2000" dirty="0"/>
              <a:t>”, </a:t>
            </a:r>
            <a:r>
              <a:rPr lang="en-US" sz="2000" dirty="0" err="1"/>
              <a:t>או</a:t>
            </a:r>
            <a:r>
              <a:rPr lang="en-US" sz="2000" dirty="0"/>
              <a:t> “</a:t>
            </a:r>
            <a:r>
              <a:rPr lang="en-US" sz="2000" dirty="0" err="1"/>
              <a:t>למדריך</a:t>
            </a:r>
            <a:r>
              <a:rPr lang="en-US" sz="2000" dirty="0"/>
              <a:t> </a:t>
            </a:r>
            <a:r>
              <a:rPr lang="en-US" sz="2000" dirty="0" err="1"/>
              <a:t>החינמי</a:t>
            </a:r>
            <a:r>
              <a:rPr lang="en-US" sz="2000" dirty="0"/>
              <a:t>”</a:t>
            </a:r>
            <a:endParaRPr lang="he-IL" sz="2000" dirty="0"/>
          </a:p>
          <a:p>
            <a:endParaRPr lang="en-US" sz="2000" dirty="0"/>
          </a:p>
          <a:p>
            <a:r>
              <a:rPr lang="en-US" sz="2000" dirty="0" err="1"/>
              <a:t>הכניסו</a:t>
            </a:r>
            <a:r>
              <a:rPr lang="en-US" sz="2000" dirty="0"/>
              <a:t> </a:t>
            </a:r>
            <a:r>
              <a:rPr lang="en-US" sz="2000" dirty="0" err="1"/>
              <a:t>לכיתוב</a:t>
            </a:r>
            <a:r>
              <a:rPr lang="en-US" sz="2000" dirty="0"/>
              <a:t> </a:t>
            </a:r>
            <a:r>
              <a:rPr lang="en-US" sz="2000" dirty="0" err="1"/>
              <a:t>על</a:t>
            </a:r>
            <a:r>
              <a:rPr lang="en-US" sz="2000" dirty="0"/>
              <a:t> </a:t>
            </a:r>
            <a:r>
              <a:rPr lang="en-US" sz="2000" dirty="0" err="1"/>
              <a:t>הכפתור</a:t>
            </a:r>
            <a:r>
              <a:rPr lang="en-US" sz="2000" dirty="0"/>
              <a:t> </a:t>
            </a:r>
            <a:r>
              <a:rPr lang="en-US" sz="2000" dirty="0" err="1"/>
              <a:t>חיבור</a:t>
            </a:r>
            <a:r>
              <a:rPr lang="en-US" sz="2000" dirty="0"/>
              <a:t> </a:t>
            </a:r>
            <a:r>
              <a:rPr lang="en-US" sz="2000" dirty="0" err="1"/>
              <a:t>אישי</a:t>
            </a:r>
            <a:r>
              <a:rPr lang="en-US" sz="2000" dirty="0"/>
              <a:t>. </a:t>
            </a:r>
            <a:r>
              <a:rPr lang="en-US" sz="2000" dirty="0" err="1"/>
              <a:t>למשל</a:t>
            </a:r>
            <a:r>
              <a:rPr lang="en-US" sz="2000" dirty="0"/>
              <a:t>: “</a:t>
            </a:r>
            <a:r>
              <a:rPr lang="en-US" sz="2000" dirty="0" err="1"/>
              <a:t>כן</a:t>
            </a:r>
            <a:r>
              <a:rPr lang="en-US" sz="2000" dirty="0"/>
              <a:t>, "אני/</a:t>
            </a:r>
            <a:r>
              <a:rPr lang="en-US" sz="2000" dirty="0" err="1"/>
              <a:t>מותג</a:t>
            </a:r>
            <a:r>
              <a:rPr lang="en-US" sz="2000" dirty="0"/>
              <a:t>". </a:t>
            </a:r>
            <a:r>
              <a:rPr lang="en-US" sz="2000" dirty="0" err="1"/>
              <a:t>שלחו</a:t>
            </a:r>
            <a:r>
              <a:rPr lang="en-US" sz="2000" dirty="0"/>
              <a:t> </a:t>
            </a:r>
            <a:r>
              <a:rPr lang="en-US" sz="2000" dirty="0" err="1"/>
              <a:t>לי</a:t>
            </a:r>
            <a:r>
              <a:rPr lang="en-US" sz="2000" dirty="0"/>
              <a:t> את </a:t>
            </a:r>
            <a:r>
              <a:rPr lang="en-US" sz="2000" dirty="0" err="1"/>
              <a:t>המדריך</a:t>
            </a:r>
            <a:r>
              <a:rPr lang="en-US" sz="2000" dirty="0"/>
              <a:t> </a:t>
            </a:r>
            <a:r>
              <a:rPr lang="en-US" sz="2000" dirty="0" err="1"/>
              <a:t>החינמי</a:t>
            </a:r>
            <a:r>
              <a:rPr lang="en-US" sz="2000" dirty="0"/>
              <a:t>”</a:t>
            </a:r>
            <a:endParaRPr lang="he-IL" sz="2000" dirty="0"/>
          </a:p>
          <a:p>
            <a:endParaRPr lang="en-US" sz="2000" dirty="0"/>
          </a:p>
          <a:p>
            <a:r>
              <a:rPr lang="en-US" sz="2000" dirty="0" err="1"/>
              <a:t>הכניסו</a:t>
            </a:r>
            <a:r>
              <a:rPr lang="en-US" sz="2000" dirty="0"/>
              <a:t> </a:t>
            </a:r>
            <a:r>
              <a:rPr lang="en-US" sz="2000" dirty="0" err="1"/>
              <a:t>לכיתוב</a:t>
            </a:r>
            <a:r>
              <a:rPr lang="en-US" sz="2000" dirty="0"/>
              <a:t> </a:t>
            </a:r>
            <a:r>
              <a:rPr lang="en-US" sz="2000" dirty="0" err="1"/>
              <a:t>על</a:t>
            </a:r>
            <a:r>
              <a:rPr lang="en-US" sz="2000" dirty="0"/>
              <a:t> </a:t>
            </a:r>
            <a:r>
              <a:rPr lang="en-US" sz="2000" dirty="0" err="1"/>
              <a:t>הכפתור</a:t>
            </a:r>
            <a:r>
              <a:rPr lang="en-US" sz="2000" dirty="0"/>
              <a:t> את </a:t>
            </a:r>
            <a:r>
              <a:rPr lang="en-US" sz="2000" dirty="0" err="1"/>
              <a:t>הקורא</a:t>
            </a:r>
            <a:r>
              <a:rPr lang="en-US" sz="2000" dirty="0"/>
              <a:t>. </a:t>
            </a:r>
            <a:r>
              <a:rPr lang="en-US" sz="2000" dirty="0" err="1"/>
              <a:t>למשל</a:t>
            </a:r>
            <a:r>
              <a:rPr lang="en-US" sz="2000" dirty="0"/>
              <a:t>: “</a:t>
            </a:r>
            <a:r>
              <a:rPr lang="en-US" sz="2000" dirty="0" err="1"/>
              <a:t>מדריך</a:t>
            </a:r>
            <a:r>
              <a:rPr lang="en-US" sz="2000" dirty="0"/>
              <a:t> </a:t>
            </a:r>
            <a:r>
              <a:rPr lang="en-US" sz="2000" dirty="0" err="1"/>
              <a:t>חינמי</a:t>
            </a:r>
            <a:r>
              <a:rPr lang="en-US" sz="2000" dirty="0"/>
              <a:t>? </a:t>
            </a:r>
            <a:r>
              <a:rPr lang="he-IL" sz="2000" dirty="0"/>
              <a:t> </a:t>
            </a:r>
            <a:r>
              <a:rPr lang="en-US" sz="2000" dirty="0" err="1"/>
              <a:t>מתאים</a:t>
            </a:r>
            <a:r>
              <a:rPr lang="en-US" sz="2000" dirty="0"/>
              <a:t> </a:t>
            </a:r>
            <a:r>
              <a:rPr lang="en-US" sz="2000" dirty="0" err="1"/>
              <a:t>לי</a:t>
            </a:r>
            <a:r>
              <a:rPr lang="en-US" sz="2000" dirty="0"/>
              <a:t> </a:t>
            </a:r>
            <a:r>
              <a:rPr lang="en-US" sz="2000" dirty="0" err="1"/>
              <a:t>מאוד</a:t>
            </a:r>
            <a:r>
              <a:rPr lang="en-US" sz="2000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58453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1DCD0945-3396-4A87-B709-1D476ACC6D4F}"/>
              </a:ext>
            </a:extLst>
          </p:cNvPr>
          <p:cNvSpPr/>
          <p:nvPr/>
        </p:nvSpPr>
        <p:spPr>
          <a:xfrm>
            <a:off x="3123501" y="520890"/>
            <a:ext cx="6096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/>
              <a:t>אל</a:t>
            </a:r>
            <a:r>
              <a:rPr lang="en-US" b="1" dirty="0"/>
              <a:t> </a:t>
            </a:r>
            <a:r>
              <a:rPr lang="en-US" b="1" dirty="0" err="1"/>
              <a:t>תמציאו</a:t>
            </a:r>
            <a:r>
              <a:rPr lang="en-US" b="1" dirty="0"/>
              <a:t> את </a:t>
            </a:r>
            <a:r>
              <a:rPr lang="en-US" b="1" dirty="0" err="1"/>
              <a:t>הגלגל</a:t>
            </a:r>
            <a:endParaRPr lang="he-IL" b="1" dirty="0"/>
          </a:p>
          <a:p>
            <a:endParaRPr lang="en-US" dirty="0"/>
          </a:p>
          <a:p>
            <a:r>
              <a:rPr lang="en-US" sz="2000" dirty="0"/>
              <a:t> </a:t>
            </a:r>
            <a:r>
              <a:rPr lang="en-US" sz="2000" dirty="0" err="1"/>
              <a:t>כוחו</a:t>
            </a:r>
            <a:r>
              <a:rPr lang="en-US" sz="2000" dirty="0"/>
              <a:t>  </a:t>
            </a:r>
            <a:r>
              <a:rPr lang="en-US" sz="2000" dirty="0" err="1"/>
              <a:t>של</a:t>
            </a:r>
            <a:r>
              <a:rPr lang="en-US" sz="2000" dirty="0"/>
              <a:t> </a:t>
            </a:r>
            <a:r>
              <a:rPr lang="en-US" sz="2000" dirty="0" err="1"/>
              <a:t>דף</a:t>
            </a:r>
            <a:r>
              <a:rPr lang="en-US" sz="2000" dirty="0"/>
              <a:t> </a:t>
            </a:r>
            <a:r>
              <a:rPr lang="en-US" sz="2000" dirty="0" err="1"/>
              <a:t>נחיתה</a:t>
            </a:r>
            <a:r>
              <a:rPr lang="en-US" sz="2000" dirty="0"/>
              <a:t> </a:t>
            </a:r>
            <a:r>
              <a:rPr lang="en-US" sz="2000" dirty="0" err="1"/>
              <a:t>אפקטיבי</a:t>
            </a:r>
            <a:r>
              <a:rPr lang="en-US" sz="2000" dirty="0"/>
              <a:t> </a:t>
            </a:r>
            <a:r>
              <a:rPr lang="en-US" sz="2000" dirty="0" err="1"/>
              <a:t>הוא</a:t>
            </a:r>
            <a:r>
              <a:rPr lang="en-US" sz="2000" dirty="0"/>
              <a:t>  </a:t>
            </a:r>
            <a:r>
              <a:rPr lang="en-US" sz="2000" dirty="0" err="1"/>
              <a:t>בתבנית</a:t>
            </a:r>
            <a:r>
              <a:rPr lang="en-US" sz="2000" dirty="0"/>
              <a:t> </a:t>
            </a:r>
            <a:r>
              <a:rPr lang="en-US" sz="2000" dirty="0" err="1"/>
              <a:t>שחוזרת</a:t>
            </a:r>
            <a:r>
              <a:rPr lang="en-US" sz="2000" dirty="0"/>
              <a:t> </a:t>
            </a:r>
            <a:r>
              <a:rPr lang="en-US" sz="2000" dirty="0" err="1"/>
              <a:t>על</a:t>
            </a:r>
            <a:r>
              <a:rPr lang="en-US" sz="2000" dirty="0"/>
              <a:t> </a:t>
            </a:r>
            <a:r>
              <a:rPr lang="en-US" sz="2000" dirty="0" err="1"/>
              <a:t>עצמה</a:t>
            </a:r>
            <a:r>
              <a:rPr lang="en-US" sz="2000" dirty="0"/>
              <a:t> </a:t>
            </a:r>
            <a:r>
              <a:rPr lang="en-US" sz="2000" dirty="0" err="1"/>
              <a:t>שוב</a:t>
            </a:r>
            <a:r>
              <a:rPr lang="en-US" sz="2000" dirty="0"/>
              <a:t> </a:t>
            </a:r>
            <a:r>
              <a:rPr lang="en-US" sz="2000" dirty="0" err="1"/>
              <a:t>ושוב</a:t>
            </a:r>
            <a:r>
              <a:rPr lang="en-US" sz="2000" dirty="0"/>
              <a:t>, </a:t>
            </a:r>
            <a:r>
              <a:rPr lang="en-US" sz="2000" dirty="0" err="1"/>
              <a:t>בדיוק</a:t>
            </a:r>
            <a:r>
              <a:rPr lang="en-US" sz="2000" dirty="0"/>
              <a:t> </a:t>
            </a:r>
            <a:r>
              <a:rPr lang="en-US" sz="2000" dirty="0" err="1"/>
              <a:t>כמו</a:t>
            </a:r>
            <a:r>
              <a:rPr lang="en-US" sz="2000" dirty="0"/>
              <a:t> </a:t>
            </a:r>
            <a:r>
              <a:rPr lang="en-US" sz="2000" dirty="0" err="1"/>
              <a:t>אצל</a:t>
            </a:r>
            <a:r>
              <a:rPr lang="en-US" sz="2000" dirty="0"/>
              <a:t> </a:t>
            </a:r>
            <a:r>
              <a:rPr lang="en-US" sz="2000" dirty="0" err="1"/>
              <a:t>מומחי</a:t>
            </a:r>
            <a:r>
              <a:rPr lang="en-US" sz="2000" dirty="0"/>
              <a:t> </a:t>
            </a:r>
            <a:r>
              <a:rPr lang="en-US" sz="2000" dirty="0" err="1"/>
              <a:t>השיווק</a:t>
            </a:r>
            <a:r>
              <a:rPr lang="en-US" sz="2000" dirty="0"/>
              <a:t> </a:t>
            </a:r>
            <a:r>
              <a:rPr lang="en-US" sz="2000" dirty="0" err="1"/>
              <a:t>המובילים</a:t>
            </a:r>
            <a:r>
              <a:rPr lang="en-US" sz="2000" dirty="0"/>
              <a:t> </a:t>
            </a:r>
            <a:r>
              <a:rPr lang="en-US" sz="2000" dirty="0" err="1"/>
              <a:t>בעולם</a:t>
            </a:r>
            <a:r>
              <a:rPr lang="en-US" sz="2000" dirty="0"/>
              <a:t>. </a:t>
            </a:r>
            <a:endParaRPr lang="he-IL" sz="2000" dirty="0"/>
          </a:p>
          <a:p>
            <a:endParaRPr lang="en-US" sz="2000" dirty="0"/>
          </a:p>
          <a:p>
            <a:r>
              <a:rPr lang="en-US" sz="2000" dirty="0" err="1"/>
              <a:t>דף</a:t>
            </a:r>
            <a:r>
              <a:rPr lang="en-US" sz="2000" dirty="0"/>
              <a:t> </a:t>
            </a:r>
            <a:r>
              <a:rPr lang="en-US" sz="2000" dirty="0" err="1"/>
              <a:t>נחיתה</a:t>
            </a:r>
            <a:r>
              <a:rPr lang="en-US" sz="2000" dirty="0"/>
              <a:t> </a:t>
            </a:r>
            <a:r>
              <a:rPr lang="en-US" sz="2000" dirty="0" err="1"/>
              <a:t>ממיר</a:t>
            </a:r>
            <a:r>
              <a:rPr lang="en-US" sz="2000" dirty="0"/>
              <a:t> </a:t>
            </a:r>
            <a:r>
              <a:rPr lang="en-US" sz="2000" dirty="0" err="1"/>
              <a:t>מעביר</a:t>
            </a:r>
            <a:r>
              <a:rPr lang="en-US" sz="2000" dirty="0"/>
              <a:t> את </a:t>
            </a:r>
            <a:r>
              <a:rPr lang="en-US" sz="2000" dirty="0" err="1"/>
              <a:t>הקורא</a:t>
            </a:r>
            <a:r>
              <a:rPr lang="en-US" sz="2000" dirty="0"/>
              <a:t> את </a:t>
            </a:r>
            <a:r>
              <a:rPr lang="en-US" sz="2000" dirty="0" err="1"/>
              <a:t>התהליך</a:t>
            </a:r>
            <a:r>
              <a:rPr lang="en-US" sz="2000" dirty="0"/>
              <a:t> </a:t>
            </a:r>
            <a:r>
              <a:rPr lang="en-US" sz="2000" dirty="0" err="1"/>
              <a:t>הרגשי</a:t>
            </a:r>
            <a:r>
              <a:rPr lang="en-US" sz="2000" dirty="0"/>
              <a:t> </a:t>
            </a:r>
            <a:r>
              <a:rPr lang="en-US" sz="2000" dirty="0" err="1"/>
              <a:t>שנדרש</a:t>
            </a:r>
            <a:r>
              <a:rPr lang="en-US" sz="2000" dirty="0"/>
              <a:t> </a:t>
            </a:r>
            <a:r>
              <a:rPr lang="en-US" sz="2000" dirty="0" err="1"/>
              <a:t>כדי</a:t>
            </a:r>
            <a:r>
              <a:rPr lang="en-US" sz="2000" dirty="0"/>
              <a:t> </a:t>
            </a:r>
            <a:r>
              <a:rPr lang="en-US" sz="2000" dirty="0" err="1"/>
              <a:t>לייצר</a:t>
            </a:r>
            <a:r>
              <a:rPr lang="en-US" sz="2000" dirty="0"/>
              <a:t> את </a:t>
            </a:r>
            <a:r>
              <a:rPr lang="en-US" sz="2000" dirty="0" err="1"/>
              <a:t>השינוי</a:t>
            </a:r>
            <a:r>
              <a:rPr lang="en-US" sz="2000" dirty="0"/>
              <a:t> </a:t>
            </a:r>
            <a:r>
              <a:rPr lang="en-US" sz="2000" dirty="0" err="1"/>
              <a:t>ההתנהגותי</a:t>
            </a:r>
            <a:r>
              <a:rPr lang="en-US" sz="2000" dirty="0"/>
              <a:t> </a:t>
            </a:r>
            <a:r>
              <a:rPr lang="en-US" sz="2000" dirty="0" err="1"/>
              <a:t>הרצוי</a:t>
            </a:r>
            <a:r>
              <a:rPr lang="en-US" sz="2000" dirty="0"/>
              <a:t>. </a:t>
            </a:r>
            <a:r>
              <a:rPr lang="en-US" sz="2000" dirty="0" err="1"/>
              <a:t>זה</a:t>
            </a:r>
            <a:r>
              <a:rPr lang="en-US" sz="2000" dirty="0"/>
              <a:t> </a:t>
            </a:r>
            <a:r>
              <a:rPr lang="en-US" sz="2000" dirty="0" err="1"/>
              <a:t>בדיוק</a:t>
            </a:r>
            <a:r>
              <a:rPr lang="en-US" sz="2000" dirty="0"/>
              <a:t> מה </a:t>
            </a:r>
            <a:r>
              <a:rPr lang="en-US" sz="2000" dirty="0" err="1"/>
              <a:t>שהשבלונה</a:t>
            </a:r>
            <a:r>
              <a:rPr lang="en-US" sz="2000" dirty="0"/>
              <a:t> </a:t>
            </a:r>
            <a:r>
              <a:rPr lang="en-US" sz="2000" dirty="0" err="1"/>
              <a:t>עושה</a:t>
            </a:r>
            <a:r>
              <a:rPr lang="en-US" sz="2000" dirty="0"/>
              <a:t>. </a:t>
            </a:r>
            <a:r>
              <a:rPr lang="en-US" sz="2000" dirty="0" err="1"/>
              <a:t>זאת</a:t>
            </a:r>
            <a:r>
              <a:rPr lang="en-US" sz="2000" dirty="0"/>
              <a:t> </a:t>
            </a:r>
            <a:r>
              <a:rPr lang="en-US" sz="2000" dirty="0" err="1"/>
              <a:t>הסיבה</a:t>
            </a:r>
            <a:r>
              <a:rPr lang="en-US" sz="2000" dirty="0"/>
              <a:t> </a:t>
            </a:r>
            <a:r>
              <a:rPr lang="en-US" sz="2000" dirty="0" err="1"/>
              <a:t>שזה</a:t>
            </a:r>
            <a:r>
              <a:rPr lang="en-US" sz="2000" dirty="0"/>
              <a:t> </a:t>
            </a:r>
            <a:r>
              <a:rPr lang="en-US" sz="2000" dirty="0" err="1"/>
              <a:t>עובד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אל</a:t>
            </a:r>
            <a:r>
              <a:rPr lang="en-US" sz="2000" dirty="0"/>
              <a:t> </a:t>
            </a:r>
            <a:r>
              <a:rPr lang="en-US" sz="2000" dirty="0" err="1"/>
              <a:t>תהיו</a:t>
            </a:r>
            <a:r>
              <a:rPr lang="en-US" sz="2000" dirty="0"/>
              <a:t> </a:t>
            </a:r>
            <a:r>
              <a:rPr lang="en-US" sz="2000" dirty="0" err="1"/>
              <a:t>יצירתיים</a:t>
            </a:r>
            <a:r>
              <a:rPr lang="en-US" sz="2000" dirty="0"/>
              <a:t>. </a:t>
            </a:r>
            <a:r>
              <a:rPr lang="en-US" sz="2000" dirty="0" err="1"/>
              <a:t>לכו</a:t>
            </a:r>
            <a:r>
              <a:rPr lang="en-US" sz="2000" dirty="0"/>
              <a:t> ב-ד-י-ו-ק </a:t>
            </a:r>
            <a:r>
              <a:rPr lang="en-US" sz="2000" dirty="0" err="1"/>
              <a:t>כמו</a:t>
            </a:r>
            <a:r>
              <a:rPr lang="en-US" sz="2000" dirty="0"/>
              <a:t> </a:t>
            </a:r>
            <a:r>
              <a:rPr lang="en-US" sz="2000" dirty="0" err="1"/>
              <a:t>כולם</a:t>
            </a:r>
            <a:r>
              <a:rPr lang="en-US" sz="2000" dirty="0"/>
              <a:t>, </a:t>
            </a:r>
            <a:r>
              <a:rPr lang="en-US" sz="2000" dirty="0" err="1"/>
              <a:t>גם</a:t>
            </a:r>
            <a:r>
              <a:rPr lang="en-US" sz="2000" dirty="0"/>
              <a:t> </a:t>
            </a:r>
            <a:r>
              <a:rPr lang="en-US" sz="2000" dirty="0" err="1"/>
              <a:t>אם</a:t>
            </a:r>
            <a:r>
              <a:rPr lang="en-US" sz="2000" dirty="0"/>
              <a:t> </a:t>
            </a:r>
            <a:r>
              <a:rPr lang="en-US" sz="2000" dirty="0" err="1"/>
              <a:t>זה</a:t>
            </a:r>
            <a:r>
              <a:rPr lang="en-US" sz="2000" dirty="0"/>
              <a:t> </a:t>
            </a:r>
            <a:r>
              <a:rPr lang="en-US" sz="2000" dirty="0" err="1"/>
              <a:t>נראה</a:t>
            </a:r>
            <a:r>
              <a:rPr lang="en-US" sz="2000" dirty="0"/>
              <a:t> </a:t>
            </a:r>
            <a:r>
              <a:rPr lang="en-US" sz="2000" dirty="0" err="1"/>
              <a:t>לכם</a:t>
            </a:r>
            <a:r>
              <a:rPr lang="en-US" sz="2000" dirty="0"/>
              <a:t> </a:t>
            </a:r>
            <a:r>
              <a:rPr lang="en-US" sz="2000" dirty="0" err="1"/>
              <a:t>לעוס</a:t>
            </a:r>
            <a:r>
              <a:rPr lang="en-US" sz="2000" dirty="0"/>
              <a:t> </a:t>
            </a:r>
            <a:r>
              <a:rPr lang="he-IL" sz="2000" dirty="0"/>
              <a:t> </a:t>
            </a:r>
            <a:r>
              <a:rPr lang="en-US" sz="2000" dirty="0" err="1"/>
              <a:t>אל</a:t>
            </a:r>
            <a:r>
              <a:rPr lang="en-US" sz="2000" dirty="0"/>
              <a:t> </a:t>
            </a:r>
            <a:r>
              <a:rPr lang="en-US" sz="2000" dirty="0" err="1"/>
              <a:t>תדלגו</a:t>
            </a:r>
            <a:r>
              <a:rPr lang="en-US" sz="2000" dirty="0"/>
              <a:t> </a:t>
            </a:r>
            <a:r>
              <a:rPr lang="en-US" sz="2000" dirty="0" err="1"/>
              <a:t>על</a:t>
            </a:r>
            <a:r>
              <a:rPr lang="en-US" sz="2000" dirty="0"/>
              <a:t> </a:t>
            </a:r>
            <a:r>
              <a:rPr lang="en-US" sz="2000" dirty="0" err="1"/>
              <a:t>אף</a:t>
            </a:r>
            <a:r>
              <a:rPr lang="en-US" sz="2000" dirty="0"/>
              <a:t> </a:t>
            </a:r>
            <a:r>
              <a:rPr lang="en-US" sz="2000" dirty="0" err="1"/>
              <a:t>שלב</a:t>
            </a:r>
            <a:r>
              <a:rPr lang="en-US" sz="2000" dirty="0"/>
              <a:t> </a:t>
            </a:r>
            <a:r>
              <a:rPr lang="en-US" sz="2000" dirty="0" err="1"/>
              <a:t>ואל</a:t>
            </a:r>
            <a:r>
              <a:rPr lang="en-US" sz="2000" dirty="0"/>
              <a:t> </a:t>
            </a:r>
            <a:r>
              <a:rPr lang="en-US" sz="2000" dirty="0" err="1"/>
              <a:t>תשנו</a:t>
            </a:r>
            <a:r>
              <a:rPr lang="en-US" sz="2000" dirty="0"/>
              <a:t> </a:t>
            </a:r>
            <a:r>
              <a:rPr lang="en-US" sz="2000" dirty="0" err="1"/>
              <a:t>את</a:t>
            </a:r>
            <a:r>
              <a:rPr lang="en-US" sz="2000" dirty="0"/>
              <a:t> </a:t>
            </a:r>
            <a:r>
              <a:rPr lang="en-US" sz="2000" dirty="0" err="1"/>
              <a:t>הסדר</a:t>
            </a:r>
            <a:r>
              <a:rPr lang="he-IL" sz="2000" dirty="0"/>
              <a:t> – הוא ע</a:t>
            </a:r>
            <a:r>
              <a:rPr lang="en-US" sz="2000" dirty="0" err="1"/>
              <a:t>עובד</a:t>
            </a:r>
            <a:r>
              <a:rPr lang="en-US" sz="2000" dirty="0"/>
              <a:t> </a:t>
            </a:r>
            <a:r>
              <a:rPr lang="en-US" sz="2000" dirty="0" err="1"/>
              <a:t>לטובתכם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 err="1"/>
              <a:t>אל</a:t>
            </a:r>
            <a:r>
              <a:rPr lang="en-US" sz="2000" b="1" dirty="0"/>
              <a:t> </a:t>
            </a:r>
            <a:r>
              <a:rPr lang="he-IL" sz="2000" b="1" dirty="0"/>
              <a:t>תרבו במילים</a:t>
            </a:r>
            <a:r>
              <a:rPr lang="en-US" sz="2000" b="1" dirty="0" err="1"/>
              <a:t>על</a:t>
            </a:r>
            <a:r>
              <a:rPr lang="en-US" sz="2000" b="1" dirty="0"/>
              <a:t> </a:t>
            </a:r>
            <a:r>
              <a:rPr lang="en-US" sz="2000" b="1" dirty="0" err="1"/>
              <a:t>העסק</a:t>
            </a:r>
            <a:r>
              <a:rPr lang="en-US" sz="2000" b="1" dirty="0"/>
              <a:t> </a:t>
            </a:r>
            <a:r>
              <a:rPr lang="en-US" sz="2000" b="1" dirty="0" err="1"/>
              <a:t>שלכם</a:t>
            </a:r>
            <a:r>
              <a:rPr lang="en-US" sz="2000" b="1" dirty="0"/>
              <a:t>. </a:t>
            </a:r>
            <a:endParaRPr lang="he-IL" sz="2000" b="1" dirty="0"/>
          </a:p>
          <a:p>
            <a:endParaRPr lang="he-IL" sz="2000" dirty="0"/>
          </a:p>
          <a:p>
            <a:r>
              <a:rPr lang="en-US" sz="2000" dirty="0"/>
              <a:t>המטרה </a:t>
            </a:r>
            <a:r>
              <a:rPr lang="en-US" sz="2000" dirty="0" err="1"/>
              <a:t>של</a:t>
            </a:r>
            <a:r>
              <a:rPr lang="en-US" sz="2000" dirty="0"/>
              <a:t> </a:t>
            </a:r>
            <a:r>
              <a:rPr lang="en-US" sz="2000" dirty="0" err="1"/>
              <a:t>דף</a:t>
            </a:r>
            <a:r>
              <a:rPr lang="en-US" sz="2000" dirty="0"/>
              <a:t> הנחיתה </a:t>
            </a:r>
            <a:r>
              <a:rPr lang="en-US" sz="2000" dirty="0" err="1"/>
              <a:t>היא</a:t>
            </a:r>
            <a:r>
              <a:rPr lang="en-US" sz="2000" dirty="0"/>
              <a:t> </a:t>
            </a:r>
            <a:r>
              <a:rPr lang="en-US" sz="2000" dirty="0" err="1"/>
              <a:t>לא</a:t>
            </a:r>
            <a:r>
              <a:rPr lang="en-US" sz="2000" dirty="0"/>
              <a:t> </a:t>
            </a:r>
            <a:r>
              <a:rPr lang="en-US" sz="2000" dirty="0" err="1"/>
              <a:t>לקדם</a:t>
            </a:r>
            <a:r>
              <a:rPr lang="en-US" sz="2000" dirty="0"/>
              <a:t> את </a:t>
            </a:r>
            <a:r>
              <a:rPr lang="en-US" sz="2000" dirty="0" err="1"/>
              <a:t>העסק</a:t>
            </a:r>
            <a:r>
              <a:rPr lang="en-US" sz="2000" dirty="0"/>
              <a:t> </a:t>
            </a:r>
            <a:r>
              <a:rPr lang="en-US" sz="2000" dirty="0" err="1"/>
              <a:t>שלכם</a:t>
            </a:r>
            <a:r>
              <a:rPr lang="en-US" sz="2000" dirty="0"/>
              <a:t>,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אלא</a:t>
            </a:r>
            <a:r>
              <a:rPr lang="en-US" sz="2000" dirty="0"/>
              <a:t> “</a:t>
            </a:r>
            <a:r>
              <a:rPr lang="en-US" sz="2000" dirty="0" err="1"/>
              <a:t>למכור</a:t>
            </a:r>
            <a:r>
              <a:rPr lang="en-US" sz="2000" dirty="0"/>
              <a:t>” את </a:t>
            </a:r>
            <a:r>
              <a:rPr lang="en-US" sz="2000" dirty="0" err="1"/>
              <a:t>מוצר</a:t>
            </a:r>
            <a:r>
              <a:rPr lang="en-US" sz="2000" dirty="0"/>
              <a:t> </a:t>
            </a:r>
            <a:r>
              <a:rPr lang="en-US" sz="2000" dirty="0" err="1"/>
              <a:t>הידע</a:t>
            </a:r>
            <a:r>
              <a:rPr lang="en-US" sz="2000" dirty="0"/>
              <a:t> </a:t>
            </a:r>
            <a:r>
              <a:rPr lang="en-US" sz="2000" dirty="0" err="1"/>
              <a:t>שלכם</a:t>
            </a:r>
            <a:r>
              <a:rPr lang="en-US" sz="2000" dirty="0"/>
              <a:t> </a:t>
            </a:r>
            <a:r>
              <a:rPr lang="en-US" sz="2000" dirty="0" err="1"/>
              <a:t>ולהוביל</a:t>
            </a:r>
            <a:r>
              <a:rPr lang="en-US" sz="2000" dirty="0"/>
              <a:t> את </a:t>
            </a:r>
            <a:r>
              <a:rPr lang="en-US" sz="2000" dirty="0" err="1"/>
              <a:t>הקוראים</a:t>
            </a:r>
            <a:r>
              <a:rPr lang="en-US" sz="2000" dirty="0"/>
              <a:t> </a:t>
            </a:r>
            <a:r>
              <a:rPr lang="en-US" sz="2000" dirty="0" err="1"/>
              <a:t>לרשימה</a:t>
            </a:r>
            <a:r>
              <a:rPr lang="en-US" sz="2000" dirty="0"/>
              <a:t>, </a:t>
            </a:r>
            <a:r>
              <a:rPr lang="en-US" sz="2000" dirty="0" err="1"/>
              <a:t>או</a:t>
            </a:r>
            <a:r>
              <a:rPr lang="en-US" sz="2000" dirty="0"/>
              <a:t> </a:t>
            </a:r>
            <a:r>
              <a:rPr lang="en-US" sz="2000" dirty="0" err="1"/>
              <a:t>לשכנע</a:t>
            </a:r>
            <a:r>
              <a:rPr lang="en-US" sz="2000" dirty="0"/>
              <a:t> את </a:t>
            </a:r>
            <a:r>
              <a:rPr lang="en-US" sz="2000" dirty="0" err="1"/>
              <a:t>הגולשים</a:t>
            </a:r>
            <a:r>
              <a:rPr lang="en-US" sz="2000" dirty="0"/>
              <a:t> </a:t>
            </a:r>
            <a:r>
              <a:rPr lang="en-US" sz="2000" dirty="0" err="1"/>
              <a:t>להשאיר</a:t>
            </a:r>
            <a:r>
              <a:rPr lang="en-US" sz="2000" dirty="0"/>
              <a:t> את </a:t>
            </a:r>
            <a:r>
              <a:rPr lang="en-US" sz="2000" dirty="0" err="1"/>
              <a:t>הפרטים</a:t>
            </a:r>
            <a:r>
              <a:rPr lang="en-US" sz="2000" dirty="0"/>
              <a:t> </a:t>
            </a:r>
            <a:r>
              <a:rPr lang="en-US" sz="2000" dirty="0" err="1"/>
              <a:t>כדי</a:t>
            </a:r>
            <a:r>
              <a:rPr lang="en-US" sz="2000" dirty="0"/>
              <a:t> </a:t>
            </a:r>
            <a:r>
              <a:rPr lang="en-US" sz="2000" dirty="0" err="1"/>
              <a:t>שנציגי</a:t>
            </a:r>
            <a:r>
              <a:rPr lang="en-US" sz="2000" dirty="0"/>
              <a:t> </a:t>
            </a:r>
            <a:r>
              <a:rPr lang="en-US" sz="2000" dirty="0" err="1"/>
              <a:t>המכירות</a:t>
            </a:r>
            <a:r>
              <a:rPr lang="en-US" sz="2000" dirty="0"/>
              <a:t> </a:t>
            </a:r>
            <a:r>
              <a:rPr lang="en-US" sz="2000" dirty="0" err="1"/>
              <a:t>שלכם</a:t>
            </a:r>
            <a:r>
              <a:rPr lang="en-US" sz="2000" dirty="0"/>
              <a:t> </a:t>
            </a:r>
            <a:r>
              <a:rPr lang="en-US" sz="2000" dirty="0" err="1"/>
              <a:t>יוכלו</a:t>
            </a:r>
            <a:r>
              <a:rPr lang="en-US" sz="2000" dirty="0"/>
              <a:t> </a:t>
            </a:r>
            <a:r>
              <a:rPr lang="en-US" sz="2000" dirty="0" err="1"/>
              <a:t>לחזור</a:t>
            </a:r>
            <a:r>
              <a:rPr lang="en-US" sz="2000" dirty="0"/>
              <a:t> </a:t>
            </a:r>
            <a:r>
              <a:rPr lang="en-US" sz="2000" dirty="0" err="1"/>
              <a:t>אליהם</a:t>
            </a:r>
            <a:r>
              <a:rPr lang="en-US" sz="2000" dirty="0"/>
              <a:t> </a:t>
            </a:r>
            <a:r>
              <a:rPr lang="en-US" sz="2000" dirty="0" err="1"/>
              <a:t>ולמכור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915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88D181C4-05A1-4E6A-82DE-8B56D46143BC}"/>
              </a:ext>
            </a:extLst>
          </p:cNvPr>
          <p:cNvSpPr/>
          <p:nvPr/>
        </p:nvSpPr>
        <p:spPr>
          <a:xfrm>
            <a:off x="377505" y="318782"/>
            <a:ext cx="1095602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/>
            <a:r>
              <a:rPr lang="en-US" sz="2800" b="0" i="0" dirty="0">
                <a:solidFill>
                  <a:srgbClr val="444444"/>
                </a:solidFill>
                <a:effectLst/>
                <a:latin typeface="Whitney SSm A"/>
              </a:rPr>
              <a:t>There are five must-have core elements on any landing page, which can be broken down further into a more detailed list of building blocks:</a:t>
            </a:r>
          </a:p>
          <a:p>
            <a:pPr algn="ctr" rtl="0" fontAlgn="base"/>
            <a:endParaRPr lang="en-US" b="0" i="0" dirty="0">
              <a:solidFill>
                <a:srgbClr val="444444"/>
              </a:solidFill>
              <a:effectLst/>
              <a:latin typeface="Whitney SSm A"/>
            </a:endParaRPr>
          </a:p>
          <a:p>
            <a:pPr algn="ctr" rtl="0" fontAlgn="base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97DB"/>
                </a:solidFill>
                <a:effectLst/>
                <a:latin typeface="Whitney SSm A"/>
                <a:hlinkClick r:id="rId2"/>
              </a:rPr>
              <a:t>Your Unique Selling Proposition (USP)</a:t>
            </a:r>
            <a:endParaRPr lang="en-US" b="0" i="0" dirty="0">
              <a:solidFill>
                <a:srgbClr val="444444"/>
              </a:solidFill>
              <a:effectLst/>
              <a:latin typeface="Whitney SSm A"/>
            </a:endParaRPr>
          </a:p>
          <a:p>
            <a:pPr marL="742950" lvl="1" indent="-285750" algn="ctr" rtl="0" fontAlgn="base">
              <a:buFont typeface="+mj-lt"/>
              <a:buAutoNum type="arabicPeriod"/>
            </a:pPr>
            <a:r>
              <a:rPr lang="en-US" b="0" i="0" dirty="0">
                <a:solidFill>
                  <a:srgbClr val="444444"/>
                </a:solidFill>
                <a:effectLst/>
                <a:latin typeface="Whitney SSm A"/>
              </a:rPr>
              <a:t>The main headline</a:t>
            </a:r>
          </a:p>
          <a:p>
            <a:pPr marL="742950" lvl="1" indent="-285750" algn="ctr" rtl="0" fontAlgn="base">
              <a:buFont typeface="+mj-lt"/>
              <a:buAutoNum type="arabicPeriod"/>
            </a:pPr>
            <a:r>
              <a:rPr lang="en-US" b="0" i="0" dirty="0">
                <a:solidFill>
                  <a:srgbClr val="444444"/>
                </a:solidFill>
                <a:effectLst/>
                <a:latin typeface="Whitney SSm A"/>
              </a:rPr>
              <a:t>A supporting headline</a:t>
            </a:r>
          </a:p>
          <a:p>
            <a:pPr marL="742950" lvl="1" indent="-285750" algn="ctr" rtl="0" fontAlgn="base">
              <a:buFont typeface="+mj-lt"/>
              <a:buAutoNum type="arabicPeriod"/>
            </a:pPr>
            <a:r>
              <a:rPr lang="en-US" b="0" i="0" dirty="0">
                <a:solidFill>
                  <a:srgbClr val="444444"/>
                </a:solidFill>
                <a:effectLst/>
                <a:latin typeface="Whitney SSm A"/>
              </a:rPr>
              <a:t>A reinforcement statement</a:t>
            </a:r>
          </a:p>
          <a:p>
            <a:pPr marL="742950" lvl="1" indent="-285750" algn="ctr" rtl="0" fontAlgn="base">
              <a:buFont typeface="+mj-lt"/>
              <a:buAutoNum type="arabicPeriod"/>
            </a:pPr>
            <a:r>
              <a:rPr lang="en-US" b="0" i="0" dirty="0">
                <a:solidFill>
                  <a:srgbClr val="444444"/>
                </a:solidFill>
                <a:effectLst/>
                <a:latin typeface="Whitney SSm A"/>
              </a:rPr>
              <a:t>A closing argument</a:t>
            </a:r>
          </a:p>
          <a:p>
            <a:pPr marL="742950" lvl="1" indent="-285750" algn="ctr" rtl="0" fontAlgn="base">
              <a:buFont typeface="+mj-lt"/>
              <a:buAutoNum type="arabicPeriod"/>
            </a:pPr>
            <a:endParaRPr lang="en-US" b="0" i="0" dirty="0">
              <a:solidFill>
                <a:srgbClr val="444444"/>
              </a:solidFill>
              <a:effectLst/>
              <a:latin typeface="Whitney SSm A"/>
            </a:endParaRPr>
          </a:p>
          <a:p>
            <a:pPr algn="ctr" rtl="0" fontAlgn="base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97DB"/>
                </a:solidFill>
                <a:effectLst/>
                <a:latin typeface="Whitney SSm A"/>
                <a:hlinkClick r:id="rId3"/>
              </a:rPr>
              <a:t>The hero shot</a:t>
            </a:r>
            <a:r>
              <a:rPr lang="en-US" b="0" i="0" dirty="0">
                <a:solidFill>
                  <a:srgbClr val="444444"/>
                </a:solidFill>
                <a:effectLst/>
                <a:latin typeface="Whitney SSm A"/>
              </a:rPr>
              <a:t> (images/video showing context of use)</a:t>
            </a:r>
          </a:p>
          <a:p>
            <a:pPr algn="ctr" rtl="0" fontAlgn="base">
              <a:buFont typeface="+mj-lt"/>
              <a:buAutoNum type="arabicPeriod"/>
            </a:pPr>
            <a:endParaRPr lang="en-US" b="0" i="0" dirty="0">
              <a:solidFill>
                <a:srgbClr val="444444"/>
              </a:solidFill>
              <a:effectLst/>
              <a:latin typeface="Whitney SSm A"/>
            </a:endParaRPr>
          </a:p>
          <a:p>
            <a:pPr algn="ctr" rtl="0" fontAlgn="base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97DB"/>
                </a:solidFill>
                <a:effectLst/>
                <a:latin typeface="Whitney SSm A"/>
                <a:hlinkClick r:id="rId4"/>
              </a:rPr>
              <a:t>The benefits of your offering</a:t>
            </a:r>
            <a:endParaRPr lang="en-US" b="0" i="0" dirty="0">
              <a:solidFill>
                <a:srgbClr val="444444"/>
              </a:solidFill>
              <a:effectLst/>
              <a:latin typeface="Whitney SSm A"/>
            </a:endParaRPr>
          </a:p>
          <a:p>
            <a:pPr marL="742950" lvl="1" indent="-285750" algn="ctr" rtl="0" fontAlgn="base">
              <a:buFont typeface="+mj-lt"/>
              <a:buAutoNum type="arabicPeriod"/>
            </a:pPr>
            <a:r>
              <a:rPr lang="en-US" b="0" i="0" dirty="0">
                <a:solidFill>
                  <a:srgbClr val="444444"/>
                </a:solidFill>
                <a:effectLst/>
                <a:latin typeface="Whitney SSm A"/>
              </a:rPr>
              <a:t>A bullet point list summary of benefits</a:t>
            </a:r>
          </a:p>
          <a:p>
            <a:pPr marL="742950" lvl="1" indent="-285750" algn="ctr" rtl="0" fontAlgn="base">
              <a:buFont typeface="+mj-lt"/>
              <a:buAutoNum type="arabicPeriod"/>
            </a:pPr>
            <a:r>
              <a:rPr lang="en-US" b="0" i="0" dirty="0">
                <a:solidFill>
                  <a:srgbClr val="444444"/>
                </a:solidFill>
                <a:effectLst/>
                <a:latin typeface="Whitney SSm A"/>
              </a:rPr>
              <a:t>Benefit and features in detail</a:t>
            </a:r>
          </a:p>
          <a:p>
            <a:pPr marL="742950" lvl="1" indent="-285750" algn="ctr" rtl="0" fontAlgn="base">
              <a:buFont typeface="+mj-lt"/>
              <a:buAutoNum type="arabicPeriod"/>
            </a:pPr>
            <a:endParaRPr lang="en-US" b="0" i="0" dirty="0">
              <a:solidFill>
                <a:srgbClr val="444444"/>
              </a:solidFill>
              <a:effectLst/>
              <a:latin typeface="Whitney SSm A"/>
            </a:endParaRPr>
          </a:p>
          <a:p>
            <a:pPr algn="ctr" rtl="0" fontAlgn="base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97DB"/>
                </a:solidFill>
                <a:effectLst/>
                <a:latin typeface="Whitney SSm A"/>
                <a:hlinkClick r:id="rId5"/>
              </a:rPr>
              <a:t>Social proof</a:t>
            </a:r>
            <a:r>
              <a:rPr lang="en-US" b="0" i="0" dirty="0">
                <a:solidFill>
                  <a:srgbClr val="444444"/>
                </a:solidFill>
                <a:effectLst/>
                <a:latin typeface="Whitney SSm A"/>
              </a:rPr>
              <a:t> (I’ll have what she’s having)</a:t>
            </a:r>
          </a:p>
          <a:p>
            <a:pPr algn="ctr" rtl="0" fontAlgn="base">
              <a:buFont typeface="+mj-lt"/>
              <a:buAutoNum type="arabicPeriod"/>
            </a:pPr>
            <a:endParaRPr lang="en-US" dirty="0">
              <a:solidFill>
                <a:srgbClr val="444444"/>
              </a:solidFill>
              <a:latin typeface="Whitney SSm A"/>
            </a:endParaRPr>
          </a:p>
          <a:p>
            <a:pPr algn="ctr" rtl="0" fontAlgn="base">
              <a:buFont typeface="+mj-lt"/>
              <a:buAutoNum type="arabicPeriod"/>
            </a:pPr>
            <a:endParaRPr lang="en-US" b="0" i="0" dirty="0">
              <a:solidFill>
                <a:srgbClr val="444444"/>
              </a:solidFill>
              <a:effectLst/>
              <a:latin typeface="Whitney SSm A"/>
            </a:endParaRPr>
          </a:p>
          <a:p>
            <a:pPr algn="ctr" rtl="0" fontAlgn="base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97DB"/>
                </a:solidFill>
                <a:effectLst/>
                <a:latin typeface="Whitney SSm A"/>
                <a:hlinkClick r:id="rId6"/>
              </a:rPr>
              <a:t>A single conversion goal — your Call-To-Action (CTA)</a:t>
            </a:r>
            <a:r>
              <a:rPr lang="en-US" b="0" i="0" dirty="0">
                <a:solidFill>
                  <a:srgbClr val="444444"/>
                </a:solidFill>
                <a:effectLst/>
                <a:latin typeface="Whitney SSm A"/>
              </a:rPr>
              <a:t> (with or without a form)</a:t>
            </a:r>
          </a:p>
        </p:txBody>
      </p:sp>
    </p:spTree>
    <p:extLst>
      <p:ext uri="{BB962C8B-B14F-4D97-AF65-F5344CB8AC3E}">
        <p14:creationId xmlns:p14="http://schemas.microsoft.com/office/powerpoint/2010/main" val="327754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nbounce.com/photos/5-elements-of-an-effective-landing-page-unbounce.gif">
            <a:extLst>
              <a:ext uri="{FF2B5EF4-FFF2-40B4-BE49-F238E27FC236}">
                <a16:creationId xmlns:a16="http://schemas.microsoft.com/office/drawing/2014/main" id="{880213D9-2684-4646-8DDF-CB8516DB1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4661" y="643467"/>
            <a:ext cx="811763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7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717ECD9-592D-47D0-A866-7D5DC8F4A623}"/>
              </a:ext>
            </a:extLst>
          </p:cNvPr>
          <p:cNvSpPr/>
          <p:nvPr/>
        </p:nvSpPr>
        <p:spPr>
          <a:xfrm>
            <a:off x="1284554" y="903806"/>
            <a:ext cx="6479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demo.projecteam.co.il/wp-admin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8CA7CB72-FB00-4D28-B8D7-9CE336A70533}"/>
              </a:ext>
            </a:extLst>
          </p:cNvPr>
          <p:cNvSpPr/>
          <p:nvPr/>
        </p:nvSpPr>
        <p:spPr>
          <a:xfrm>
            <a:off x="3123501" y="179915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/>
              <a:t>User: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Demo1</a:t>
            </a:r>
          </a:p>
          <a:p>
            <a:pPr algn="ctr"/>
            <a:r>
              <a:rPr lang="en-US" sz="5400" dirty="0"/>
              <a:t>Pass: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demo1</a:t>
            </a:r>
          </a:p>
        </p:txBody>
      </p:sp>
    </p:spTree>
    <p:extLst>
      <p:ext uri="{BB962C8B-B14F-4D97-AF65-F5344CB8AC3E}">
        <p14:creationId xmlns:p14="http://schemas.microsoft.com/office/powerpoint/2010/main" val="121105328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639</Words>
  <Application>Microsoft Office PowerPoint</Application>
  <PresentationFormat>מסך רחב</PresentationFormat>
  <Paragraphs>107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Whitney SSm 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Office 1</dc:creator>
  <cp:lastModifiedBy>Office 1</cp:lastModifiedBy>
  <cp:revision>5</cp:revision>
  <dcterms:created xsi:type="dcterms:W3CDTF">2019-04-30T12:27:25Z</dcterms:created>
  <dcterms:modified xsi:type="dcterms:W3CDTF">2019-05-01T09:04:51Z</dcterms:modified>
</cp:coreProperties>
</file>